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3.2520325203252043E-2</c:v>
                </c:pt>
                <c:pt idx="1">
                  <c:v>0.95528455284552849</c:v>
                </c:pt>
                <c:pt idx="2">
                  <c:v>4.0650406504065054E-3</c:v>
                </c:pt>
                <c:pt idx="3">
                  <c:v>8.130081300813009E-3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0.62100456621004563</c:v>
                </c:pt>
                <c:pt idx="1">
                  <c:v>0.37899543378995432</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0.31707317073170732</c:v>
                </c:pt>
                <c:pt idx="1">
                  <c:v>0.3292682926829269</c:v>
                </c:pt>
                <c:pt idx="2">
                  <c:v>0.17073170731707321</c:v>
                </c:pt>
                <c:pt idx="3">
                  <c:v>0.18292682926829271</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0.59756097560975596</c:v>
                </c:pt>
                <c:pt idx="1">
                  <c:v>2.8455284552845531E-2</c:v>
                </c:pt>
                <c:pt idx="2">
                  <c:v>0.22764227642276419</c:v>
                </c:pt>
                <c:pt idx="3">
                  <c:v>0.1016260162601626</c:v>
                </c:pt>
                <c:pt idx="4">
                  <c:v>2.4390243902439018E-2</c:v>
                </c:pt>
                <c:pt idx="5">
                  <c:v>2.032520325203252E-2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0.26639344262295078</c:v>
                </c:pt>
                <c:pt idx="1">
                  <c:v>4.0983606557377051E-3</c:v>
                </c:pt>
                <c:pt idx="2">
                  <c:v>0.44672131147540978</c:v>
                </c:pt>
                <c:pt idx="3">
                  <c:v>2.049180327868852E-2</c:v>
                </c:pt>
                <c:pt idx="4">
                  <c:v>4.0983606557377051E-3</c:v>
                </c:pt>
                <c:pt idx="5">
                  <c:v>0.1721311475409836</c:v>
                </c:pt>
                <c:pt idx="6">
                  <c:v>3.6885245901639337E-2</c:v>
                </c:pt>
                <c:pt idx="7">
                  <c:v>2.049180327868852E-2</c:v>
                </c:pt>
                <c:pt idx="8">
                  <c:v>2.8688524590163932E-2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0</c:formatCode>
                <c:ptCount val="7"/>
                <c:pt idx="0">
                  <c:v>1</c:v>
                </c:pt>
                <c:pt idx="1">
                  <c:v>1</c:v>
                </c:pt>
                <c:pt idx="2">
                  <c:v>1</c:v>
                </c:pt>
                <c:pt idx="3">
                  <c:v>39</c:v>
                </c:pt>
                <c:pt idx="4">
                  <c:v>4</c:v>
                </c:pt>
                <c:pt idx="5">
                  <c:v>2</c:v>
                </c:pt>
                <c:pt idx="6">
                  <c:v>1</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0"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1">
                  <c:v>35</c:v>
                </c:pt>
                <c:pt idx="2">
                  <c:v>6</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3.5158176699608088</c:v>
                </c:pt>
                <c:pt idx="1">
                  <c:v>5.3126293870053951</c:v>
                </c:pt>
                <c:pt idx="2">
                  <c:v>6.0620258563080638</c:v>
                </c:pt>
                <c:pt idx="3" formatCode="General">
                  <c:v>6.0078779216779763</c:v>
                </c:pt>
                <c:pt idx="4">
                  <c:v>4.5386640096653066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6.3422009433082183</c:v>
                </c:pt>
                <c:pt idx="1">
                  <c:v>7.8721651381573796</c:v>
                </c:pt>
                <c:pt idx="2">
                  <c:v>8.2784530605964743</c:v>
                </c:pt>
                <c:pt idx="3" formatCode="General">
                  <c:v>7.9512256923204401</c:v>
                </c:pt>
                <c:pt idx="4">
                  <c:v>6.3007860953062638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8.4632628747816767</c:v>
                </c:pt>
                <c:pt idx="1">
                  <c:v>9.5300777918237625</c:v>
                </c:pt>
                <c:pt idx="2">
                  <c:v>8.9301902543569796</c:v>
                </c:pt>
                <c:pt idx="3">
                  <c:v>7.5964371678126259</c:v>
                </c:pt>
                <c:pt idx="4">
                  <c:v>9.2305314903840809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6.8350548756956853</c:v>
                </c:pt>
                <c:pt idx="1">
                  <c:v>8.4401685040398924</c:v>
                </c:pt>
                <c:pt idx="2">
                  <c:v>7.8723268219443092</c:v>
                </c:pt>
                <c:pt idx="3">
                  <c:v>6.5806743221252262</c:v>
                </c:pt>
                <c:pt idx="4">
                  <c:v>8.4839825749137621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Dudley Group NHS Foundation Trust</c:v>
                </c:pt>
                <c:pt idx="1">
                  <c:v>Sherwood Forest Hospitals NHS Foundation Trust</c:v>
                </c:pt>
                <c:pt idx="2">
                  <c:v>Nottingham University Hospitals NHS Trust</c:v>
                </c:pt>
                <c:pt idx="3">
                  <c:v>Walsall Healthcare NHS Trust</c:v>
                </c:pt>
                <c:pt idx="4">
                  <c:v>Northampton General Hospital NHS Trust</c:v>
                </c:pt>
              </c:strCache>
            </c:strRef>
          </c:cat>
          <c:val>
            <c:numRef>
              <c:f>Sheet1!$B$2:$B$6</c:f>
              <c:numCache>
                <c:formatCode>0.0</c:formatCode>
                <c:ptCount val="5"/>
                <c:pt idx="0">
                  <c:v>6.583844916713292</c:v>
                </c:pt>
                <c:pt idx="1">
                  <c:v>6.6790589440268677</c:v>
                </c:pt>
                <c:pt idx="2">
                  <c:v>6.7073041505007138</c:v>
                </c:pt>
                <c:pt idx="3">
                  <c:v>6.7318685640612577</c:v>
                </c:pt>
                <c:pt idx="4">
                  <c:v>6.8102092191801624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Dudley Group NHS Foundation Trust</c:v>
                </c:pt>
                <c:pt idx="1">
                  <c:v>Sherwood Forest Hospitals NHS Foundation Trust</c:v>
                </c:pt>
                <c:pt idx="2">
                  <c:v>Nottingham University Hospitals NHS Trust</c:v>
                </c:pt>
                <c:pt idx="3">
                  <c:v>Walsall Healthcare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University Hospitals of Leicester NHS Trust</c:v>
                </c:pt>
              </c:strCache>
            </c:strRef>
          </c:cat>
          <c:val>
            <c:numRef>
              <c:f>Sheet1!$B$2:$B$6</c:f>
              <c:numCache>
                <c:formatCode>0.0</c:formatCode>
                <c:ptCount val="5"/>
                <c:pt idx="0">
                  <c:v>8.0996976263775711</c:v>
                </c:pt>
                <c:pt idx="1">
                  <c:v>7.8899686156078248</c:v>
                </c:pt>
                <c:pt idx="2">
                  <c:v>7.8544664453014699</c:v>
                </c:pt>
                <c:pt idx="3">
                  <c:v>7.4809935757913761</c:v>
                </c:pt>
                <c:pt idx="4">
                  <c:v>7.4687069772660593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University Hospitals of Leicester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6.9785650969069097</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0.12652919944062369</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0.18651682209244314</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1.9472090581365151</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0.18651682209244314</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0.66901658541000142</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0.57503622347091721</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8.4632628747816767</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0.13167112950869075</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0.41519626421889733</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0.11575361423858244</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1.2084512465352573</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0.11575361423858155</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0.41519626421889733</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0.44584449587126862</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6.9753344086586484</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0.4592330750933229</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0.17627060224641422</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1.8402399822536051</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0.17627060224641333</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0.63226445261120823</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0.71759642099320153</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5.4970980072804059</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Northampton General Hospital NHS Trust</c:v>
                </c:pt>
                <c:pt idx="1">
                  <c:v>University Hospitals Coventry and Warwickshire NHS Trust</c:v>
                </c:pt>
                <c:pt idx="2">
                  <c:v>The Shrewsbury And Telford Hospital NHS Trust</c:v>
                </c:pt>
                <c:pt idx="3">
                  <c:v>United Lincolnshire Teaching Hospitals NHS Trust</c:v>
                </c:pt>
                <c:pt idx="4">
                  <c:v>The Royal Wolverhampton NHS Trust</c:v>
                </c:pt>
              </c:strCache>
            </c:strRef>
          </c:cat>
          <c:val>
            <c:numRef>
              <c:f>Sheet1!$B$2:$B$6</c:f>
              <c:numCache>
                <c:formatCode>0.0</c:formatCode>
                <c:ptCount val="5"/>
                <c:pt idx="0">
                  <c:v>7.0951337984284111</c:v>
                </c:pt>
                <c:pt idx="1">
                  <c:v>7.2400401955230791</c:v>
                </c:pt>
                <c:pt idx="2">
                  <c:v>7.2428781351311047</c:v>
                </c:pt>
                <c:pt idx="3">
                  <c:v>7.2850647813350049</c:v>
                </c:pt>
                <c:pt idx="4">
                  <c:v>7.2921266459189624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Northampton General Hospital NHS Trust</c:v>
                </c:pt>
                <c:pt idx="1">
                  <c:v>University Hospitals Coventry and Warwickshire NHS Trust</c:v>
                </c:pt>
                <c:pt idx="2">
                  <c:v>The Shrewsbury And Telford Hospital NHS Trust</c:v>
                </c:pt>
                <c:pt idx="3">
                  <c:v>United Lincolnshire Teaching Hospitals NHS Trust</c:v>
                </c:pt>
                <c:pt idx="4">
                  <c:v>The Royal Wolverhampton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Sherwood Forest Hospitals NHS Foundation Trust</c:v>
                </c:pt>
                <c:pt idx="3">
                  <c:v>Sandwell and West Birmingham Hospitals NHS Trust</c:v>
                </c:pt>
                <c:pt idx="4">
                  <c:v>University Hospitals of North Midlands NHS Trust</c:v>
                </c:pt>
              </c:strCache>
            </c:strRef>
          </c:cat>
          <c:val>
            <c:numRef>
              <c:f>Sheet1!$B$2:$B$6</c:f>
              <c:numCache>
                <c:formatCode>0.0</c:formatCode>
                <c:ptCount val="5"/>
                <c:pt idx="0">
                  <c:v>8.4361067299921881</c:v>
                </c:pt>
                <c:pt idx="1">
                  <c:v>8.4228166842379828</c:v>
                </c:pt>
                <c:pt idx="2">
                  <c:v>8.1228872742257696</c:v>
                </c:pt>
                <c:pt idx="3">
                  <c:v>7.9763870011186713</c:v>
                </c:pt>
                <c:pt idx="4">
                  <c:v>7.8654256046214206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Sherwood Forest Hospitals NHS Foundation Trust</c:v>
                </c:pt>
                <c:pt idx="3">
                  <c:v>Sandwell and West Birmingham Hospitals NHS Trust</c:v>
                </c:pt>
                <c:pt idx="4">
                  <c:v>University Hospitals of North Midlands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7.6562904294918974</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2.2661330927713665</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0.23860785832327736</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0.85586175464813863</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0.49108263337939295</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3.670821496864852</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1.2216564733775126</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8.4316773741408131</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1.8513219280945243</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0.18636626146861346</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2.1841488705845791E-2</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8.1915004749674498</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0.29667570312252423</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8.973779017676442E-2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0.93684974861272607</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8.973779017676442E-2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0.32188018910456684</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0.37911576663554314</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9.5300777918237625</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1.5835546284876933E-2</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0.19739108253121707</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2.0607347883594924</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0.19739108253121618</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0.70802143497794656</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1.1242235701452898</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7.5964371678126259</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0.22360888465495066</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9.5188632170959409E-2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0.99375576270032795</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9.5188632170959409E-2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0.34143179660921419</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2.8583238834116287E-2</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8.5172282713418763</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University Hospitals Birmingham NHS Foundation Trust</c:v>
                </c:pt>
                <c:pt idx="2">
                  <c:v>Sandwell and West Birmingham Hospitals NHS Trust</c:v>
                </c:pt>
                <c:pt idx="3">
                  <c:v>University Hospitals Coventry and Warwickshire NHS Trust</c:v>
                </c:pt>
                <c:pt idx="4">
                  <c:v>Northampton General Hospital NHS Trust</c:v>
                </c:pt>
              </c:strCache>
            </c:strRef>
          </c:cat>
          <c:val>
            <c:numRef>
              <c:f>Sheet1!$B$2:$B$6</c:f>
              <c:numCache>
                <c:formatCode>0.0</c:formatCode>
                <c:ptCount val="5"/>
                <c:pt idx="0">
                  <c:v>7.469161912312555</c:v>
                </c:pt>
                <c:pt idx="1">
                  <c:v>7.4777291506013359</c:v>
                </c:pt>
                <c:pt idx="2">
                  <c:v>7.598034543980158</c:v>
                </c:pt>
                <c:pt idx="3">
                  <c:v>7.6816641116833422</c:v>
                </c:pt>
                <c:pt idx="4">
                  <c:v>7.7676367470200542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University Hospitals Birmingham NHS Foundation Trust</c:v>
                </c:pt>
                <c:pt idx="2">
                  <c:v>Sandwell and West Birmingham Hospitals NHS Trust</c:v>
                </c:pt>
                <c:pt idx="3">
                  <c:v>University Hospitals Coventry and Warwickshire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University Hospitals of Derby and Burton NHS Foundation Trust</c:v>
                </c:pt>
                <c:pt idx="4">
                  <c:v>Sherwood Forest Hospitals NHS Foundation Trust</c:v>
                </c:pt>
              </c:strCache>
            </c:strRef>
          </c:cat>
          <c:val>
            <c:numRef>
              <c:f>Sheet1!$B$2:$B$6</c:f>
              <c:numCache>
                <c:formatCode>0.0</c:formatCode>
                <c:ptCount val="5"/>
                <c:pt idx="0">
                  <c:v>9.3488850532533156</c:v>
                </c:pt>
                <c:pt idx="1">
                  <c:v>9.084525457505702</c:v>
                </c:pt>
                <c:pt idx="2">
                  <c:v>8.6330895696517906</c:v>
                </c:pt>
                <c:pt idx="3">
                  <c:v>8.4834270518425292</c:v>
                </c:pt>
                <c:pt idx="4">
                  <c:v>8.4206087463796031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University Hospitals of Derby and Burton NHS Foundation Trust</c:v>
                </c:pt>
                <c:pt idx="4">
                  <c:v>Sherwood Forest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7.469161912312555</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6.6703016250878377E-2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0.99005811367338836</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6.8000159058700049E-2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9.2917340889493865</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3.2652712598810467</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0.32587901912280692</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0.26593716413799307</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4.9878586045868136</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2.5959746974829718</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7.6194423897344299</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0.13227486275828237</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1.5008568679078138</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0.14376219761718012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0.31129543318217401</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8.4657479340500821</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0.15710445073235846</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2.1876511680340931</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0.20954798972588407</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8.4125138537077149E-2</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6.9810265442420674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United Lincolnshire Teaching Hospitals NHS Trust</c:v>
                </c:pt>
                <c:pt idx="1">
                  <c:v>Northampton General Hospital NHS Trust</c:v>
                </c:pt>
                <c:pt idx="2">
                  <c:v>Sandwell and West Birmingham Hospitals NHS Trust</c:v>
                </c:pt>
                <c:pt idx="3">
                  <c:v>The Dudley Group NHS Foundation Trust</c:v>
                </c:pt>
                <c:pt idx="4">
                  <c:v>The Shrewsbury And Telford Hospital NHS Trust</c:v>
                </c:pt>
              </c:strCache>
            </c:strRef>
          </c:cat>
          <c:val>
            <c:numRef>
              <c:f>Sheet1!$B$2:$B$6</c:f>
              <c:numCache>
                <c:formatCode>0.0</c:formatCode>
                <c:ptCount val="5"/>
                <c:pt idx="0">
                  <c:v>8.4776522034925446</c:v>
                </c:pt>
                <c:pt idx="1">
                  <c:v>8.4914573405261518</c:v>
                </c:pt>
                <c:pt idx="2">
                  <c:v>8.5162612305089116</c:v>
                </c:pt>
                <c:pt idx="3">
                  <c:v>8.5638757286880267</c:v>
                </c:pt>
                <c:pt idx="4">
                  <c:v>8.58657628607574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United Lincolnshire Teaching Hospitals NHS Trust</c:v>
                </c:pt>
                <c:pt idx="1">
                  <c:v>Northampton General Hospital NHS Trust</c:v>
                </c:pt>
                <c:pt idx="2">
                  <c:v>Sandwell and West Birmingham Hospitals NHS Trust</c:v>
                </c:pt>
                <c:pt idx="3">
                  <c:v>The Dudley Group NHS Foundation Trust</c:v>
                </c:pt>
                <c:pt idx="4">
                  <c:v>The Shrewsbury And Telford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University Hospitals of North Midlands NHS Trust</c:v>
                </c:pt>
                <c:pt idx="3">
                  <c:v>Birmingham Women's and Children's NHS Foundation Trust</c:v>
                </c:pt>
                <c:pt idx="4">
                  <c:v>South Warwickshire University NHS Foundation Trust</c:v>
                </c:pt>
              </c:strCache>
            </c:strRef>
          </c:cat>
          <c:val>
            <c:numRef>
              <c:f>Sheet1!$B$2:$B$6</c:f>
              <c:numCache>
                <c:formatCode>0.0</c:formatCode>
                <c:ptCount val="5"/>
                <c:pt idx="0">
                  <c:v>9.6046713607278562</c:v>
                </c:pt>
                <c:pt idx="1">
                  <c:v>9.5289114816116811</c:v>
                </c:pt>
                <c:pt idx="2">
                  <c:v>9.0517244270677448</c:v>
                </c:pt>
                <c:pt idx="3">
                  <c:v>9.0256296042384658</c:v>
                </c:pt>
                <c:pt idx="4">
                  <c:v>9.010743277096525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University Hospitals of North Midlands NHS Trust</c:v>
                </c:pt>
                <c:pt idx="3">
                  <c:v>Birmingham Women's and Children's NHS Foundation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Your Trust</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9.0256296042384658</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7.4070280667934085E-2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1.2177826079491112</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0.11664743499677677</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0.18191881856165359</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8.769977146098924</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1.9669863284550004E-2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0.91383922252863314</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8.7533686728319182E-2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0.19103560504280459</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9.3689308280315622</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9.5563610206852445E-2</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0.10262639471098112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1.0714049443008058</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0.10262639471098112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0.18414637456369221</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8.9379808385849078</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Sandwell and West Birmingham Hospitals NHS Trust</c:v>
                </c:pt>
                <c:pt idx="2">
                  <c:v>University Hospitals Birmingham NHS Foundation Trust</c:v>
                </c:pt>
                <c:pt idx="3">
                  <c:v>University Hospitals Coventry and Warwickshire NHS Trust</c:v>
                </c:pt>
                <c:pt idx="4">
                  <c:v>Northampton General Hospital NHS Trust</c:v>
                </c:pt>
              </c:strCache>
            </c:strRef>
          </c:cat>
          <c:val>
            <c:numRef>
              <c:f>Sheet1!$B$2:$B$6</c:f>
              <c:numCache>
                <c:formatCode>0.0</c:formatCode>
                <c:ptCount val="5"/>
                <c:pt idx="0">
                  <c:v>8.0982889926700636</c:v>
                </c:pt>
                <c:pt idx="1">
                  <c:v>8.1366946682020398</c:v>
                </c:pt>
                <c:pt idx="2">
                  <c:v>8.1399842339502424</c:v>
                </c:pt>
                <c:pt idx="3">
                  <c:v>8.1564487496330944</c:v>
                </c:pt>
                <c:pt idx="4">
                  <c:v>8.2328814570785109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Sandwell and West Birmingham Hospitals NHS Trust</c:v>
                </c:pt>
                <c:pt idx="2">
                  <c:v>University Hospitals Birmingham NHS Foundation Trust</c:v>
                </c:pt>
                <c:pt idx="3">
                  <c:v>University Hospitals Coventry and Warwickshire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George Eliot Hospital NHS Trust</c:v>
                </c:pt>
                <c:pt idx="4">
                  <c:v>South Warwickshire University NHS Foundation Trust</c:v>
                </c:pt>
              </c:strCache>
            </c:strRef>
          </c:cat>
          <c:val>
            <c:numRef>
              <c:f>Sheet1!$B$2:$B$6</c:f>
              <c:numCache>
                <c:formatCode>0.0</c:formatCode>
                <c:ptCount val="5"/>
                <c:pt idx="0">
                  <c:v>9.4639259379151728</c:v>
                </c:pt>
                <c:pt idx="1">
                  <c:v>9.2238784365844815</c:v>
                </c:pt>
                <c:pt idx="2">
                  <c:v>8.7894190747405325</c:v>
                </c:pt>
                <c:pt idx="3">
                  <c:v>8.6981487936820869</c:v>
                </c:pt>
                <c:pt idx="4">
                  <c:v>8.6941746278636653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George Eliot Hospital NHS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Your Trust</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1.9473555733141259</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0.19341495793471353</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0.45075635741191888</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7.1284148595338799</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0.11388992368060524</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0.1249821420663606</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1.3047957626916045</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0.12498214206636149</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0.10640097098480794</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8.3281088036172122</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1.2754350140677939</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0.11708272756207805</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8.3718749898265532</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8.6482231701192624E-2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1.2125982603679155</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0.11615084320483504</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0.17454624586357959</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8.5647573177026146</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University Hospitals Coventry and Warwickshire NHS Trust</c:v>
                </c:pt>
                <c:pt idx="3">
                  <c:v>University Hospitals Birmingham NHS Foundation Trust</c:v>
                </c:pt>
                <c:pt idx="4">
                  <c:v>United Lincolnshire Teaching Hospitals NHS Trust</c:v>
                </c:pt>
              </c:strCache>
            </c:strRef>
          </c:cat>
          <c:val>
            <c:numRef>
              <c:f>Sheet1!$B$2:$B$6</c:f>
              <c:numCache>
                <c:formatCode>0.0</c:formatCode>
                <c:ptCount val="5"/>
                <c:pt idx="0">
                  <c:v>7.8958166801003236</c:v>
                </c:pt>
                <c:pt idx="1">
                  <c:v>7.943291239929013</c:v>
                </c:pt>
                <c:pt idx="2">
                  <c:v>8.0499643702739867</c:v>
                </c:pt>
                <c:pt idx="3">
                  <c:v>8.0694164880466168</c:v>
                </c:pt>
                <c:pt idx="4">
                  <c:v>8.1099898405282271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University Hospitals Coventry and Warwickshire NHS Trust</c:v>
                </c:pt>
                <c:pt idx="3">
                  <c:v>University Hospitals Birmingham NHS Foundation Trust</c:v>
                </c:pt>
                <c:pt idx="4">
                  <c:v>United Lincolnshire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South Warwickshire University NHS Foundation Trust</c:v>
                </c:pt>
                <c:pt idx="4">
                  <c:v>George Eliot Hospital NHS Trust</c:v>
                </c:pt>
              </c:strCache>
            </c:strRef>
          </c:cat>
          <c:val>
            <c:numRef>
              <c:f>Sheet1!$B$2:$B$6</c:f>
              <c:numCache>
                <c:formatCode>0.0</c:formatCode>
                <c:ptCount val="5"/>
                <c:pt idx="0">
                  <c:v>9.3389298516936172</c:v>
                </c:pt>
                <c:pt idx="1">
                  <c:v>9.0858730240348944</c:v>
                </c:pt>
                <c:pt idx="2">
                  <c:v>8.5790901298648077</c:v>
                </c:pt>
                <c:pt idx="3">
                  <c:v>8.4828636990905402</c:v>
                </c:pt>
                <c:pt idx="4">
                  <c:v>8.4699683012214066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Sherwood Forest Hospitals NHS Foundation Trust</c:v>
                </c:pt>
                <c:pt idx="3">
                  <c:v>South Warwickshire University NHS Foundation Trust</c:v>
                </c:pt>
                <c:pt idx="4">
                  <c:v>George Eliot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9.4022547467424999E-3</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0.18166981640720525</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1.8966070091135281</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0.18166981640720614</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0.30492539655469564</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6.7659312934838738</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3.2674133193802746E-2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1.0373556138669571</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9.9364920099223042E-2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0.28332937013389348</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8.892026030191154</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1.5772215589326066E-2</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0.15913348982498832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1.6613309693133829</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0.15913348982498654</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0.26503162322834761</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7.2579083526225281</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1.6915375077562249</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0.17824118634273489</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2.1547526687870189E-2</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7.0094199170814111</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3.3845095106640244E-2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1.3306837337789048</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0.12746186661234482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0.35426635205948287</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7.7491730221814779</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5.9484814092648719E-2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1.2157651315434244</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0.11645418749401948</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0.26446448287126678</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8.2827619947007083</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0.82871390257583322</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9.313496150441118</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Kettering General Hospital NHS Foundation Trust</c:v>
                </c:pt>
                <c:pt idx="1">
                  <c:v>Northampton General Hospital NHS Trust</c:v>
                </c:pt>
                <c:pt idx="2">
                  <c:v>Sandwell and West Birmingham Hospitals NHS Trust</c:v>
                </c:pt>
                <c:pt idx="3">
                  <c:v>Birmingham Women's and Children's NHS Foundation Trust</c:v>
                </c:pt>
                <c:pt idx="4">
                  <c:v>University Hospitals Birmingham NHS Foundation Trust</c:v>
                </c:pt>
              </c:strCache>
            </c:strRef>
          </c:cat>
          <c:val>
            <c:numRef>
              <c:f>Sheet1!$B$2:$B$6</c:f>
              <c:numCache>
                <c:formatCode>0.0</c:formatCode>
                <c:ptCount val="5"/>
                <c:pt idx="0">
                  <c:v>6.9939903512796988</c:v>
                </c:pt>
                <c:pt idx="1">
                  <c:v>7.0277181276957412</c:v>
                </c:pt>
                <c:pt idx="2">
                  <c:v>7.1908011394375047</c:v>
                </c:pt>
                <c:pt idx="3">
                  <c:v>7.1932849785166662</c:v>
                </c:pt>
                <c:pt idx="4">
                  <c:v>7.3763602617851376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Kettering General Hospital NHS Foundation Trust</c:v>
                </c:pt>
                <c:pt idx="1">
                  <c:v>Northampton General Hospital NHS Trust</c:v>
                </c:pt>
                <c:pt idx="2">
                  <c:v>Sandwell and West Birmingham Hospitals NHS Trust</c:v>
                </c:pt>
                <c:pt idx="3">
                  <c:v>Birmingham Women's and Children's NHS Foundation Trust</c:v>
                </c:pt>
                <c:pt idx="4">
                  <c:v>University Hospitals Birmingham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South Warwickshire University NHS Foundation Trust</c:v>
                </c:pt>
              </c:strCache>
            </c:strRef>
          </c:cat>
          <c:val>
            <c:numRef>
              <c:f>Sheet1!$B$2:$B$6</c:f>
              <c:numCache>
                <c:formatCode>0.0</c:formatCode>
                <c:ptCount val="5"/>
                <c:pt idx="0">
                  <c:v>9.3384995580685501</c:v>
                </c:pt>
                <c:pt idx="1">
                  <c:v>9.0735948788185254</c:v>
                </c:pt>
                <c:pt idx="2">
                  <c:v>8.4831277762956372</c:v>
                </c:pt>
                <c:pt idx="3">
                  <c:v>8.2482060335881666</c:v>
                </c:pt>
                <c:pt idx="4">
                  <c:v>8.2418676125714487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George Eliot Hospital NHS Trust</c:v>
                </c:pt>
                <c:pt idx="3">
                  <c:v>The Shrewsbury And Telford Hospital NHS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Your Trust</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7.1932849785166662</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9.9423223618146039E-2</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0.47429162721633844</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0.13222895961425429</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1.3804515057694324</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0.13222895961425429</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0.47429162721633844</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1.9679329327111361E-3</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9.2305314903840809</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0.23331841336653536</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2.4659246660139287</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0.23620290297152025</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0.25151396396561054</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8.9301902543569796</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3.2253365342011859</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6.8438755205385764</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0.49366978288226271</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0.24851002943926481</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2.5944093135045803</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0.22994665832324657</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8.3038192091496654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0.11690631957704323</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0.39271019249064665</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3.6277741167703432</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5.3126293870053951</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3.8809666685401458</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0.26593974499094131</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4.5386640096653066</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Worcestershire Acute Hospitals NHS Trust</c:v>
                </c:pt>
                <c:pt idx="1">
                  <c:v>The Shrewsbury And Telford Hospital NHS Trust</c:v>
                </c:pt>
                <c:pt idx="2">
                  <c:v>South Warwickshire University NHS Foundation Trust</c:v>
                </c:pt>
                <c:pt idx="3">
                  <c:v>Sandwell and West Birmingham Hospitals NHS Trust</c:v>
                </c:pt>
                <c:pt idx="4">
                  <c:v>The Dudley Group NHS Foundation Trust</c:v>
                </c:pt>
              </c:strCache>
            </c:strRef>
          </c:cat>
          <c:val>
            <c:numRef>
              <c:f>Sheet1!$B$2:$B$6</c:f>
              <c:numCache>
                <c:formatCode>0.0</c:formatCode>
                <c:ptCount val="5"/>
                <c:pt idx="0">
                  <c:v>5.8969642311742163</c:v>
                </c:pt>
                <c:pt idx="1">
                  <c:v>6.2686301693259354</c:v>
                </c:pt>
                <c:pt idx="2">
                  <c:v>6.4360258016534182</c:v>
                </c:pt>
                <c:pt idx="3">
                  <c:v>6.5299490898263386</c:v>
                </c:pt>
                <c:pt idx="4">
                  <c:v>6.5909776408435441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Worcestershire Acute Hospitals NHS Trust</c:v>
                </c:pt>
                <c:pt idx="1">
                  <c:v>The Shrewsbury And Telford Hospital NHS Trust</c:v>
                </c:pt>
                <c:pt idx="2">
                  <c:v>South Warwickshire University NHS Foundation Trust</c:v>
                </c:pt>
                <c:pt idx="3">
                  <c:v>Sandwell and West Birmingham Hospitals NHS Trust</c:v>
                </c:pt>
                <c:pt idx="4">
                  <c:v>The Dudley Group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Royal Orthopaedic Hospital NHS Foundation Trust</c:v>
                </c:pt>
                <c:pt idx="1">
                  <c:v>The Robert Jones And Agnes Hunt Orthopaedic Hospital NHS Foundation Trust</c:v>
                </c:pt>
                <c:pt idx="2">
                  <c:v>University Hospitals of Leicester NHS Trust</c:v>
                </c:pt>
                <c:pt idx="3">
                  <c:v>University Hospitals of North Midlands NHS Trust</c:v>
                </c:pt>
                <c:pt idx="4">
                  <c:v>Wye Valley NHS Trust</c:v>
                </c:pt>
              </c:strCache>
            </c:strRef>
          </c:cat>
          <c:val>
            <c:numRef>
              <c:f>Sheet1!$B$2:$B$6</c:f>
              <c:numCache>
                <c:formatCode>0.0</c:formatCode>
                <c:ptCount val="5"/>
                <c:pt idx="0">
                  <c:v>9.1251872808150729</c:v>
                </c:pt>
                <c:pt idx="1">
                  <c:v>8.0069768772153971</c:v>
                </c:pt>
                <c:pt idx="2">
                  <c:v>7.9396491520974681</c:v>
                </c:pt>
                <c:pt idx="3">
                  <c:v>7.4257008000996052</c:v>
                </c:pt>
                <c:pt idx="4">
                  <c:v>7.3804505446252771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Royal Orthopaedic Hospital NHS Foundation Trust</c:v>
                </c:pt>
                <c:pt idx="1">
                  <c:v>The Robert Jones And Agnes Hunt Orthopaedic Hospital NHS Foundation Trust</c:v>
                </c:pt>
                <c:pt idx="2">
                  <c:v>University Hospitals of Leicester NHS Trust</c:v>
                </c:pt>
                <c:pt idx="3">
                  <c:v>University Hospitals of North Midlands NHS Trust</c:v>
                </c:pt>
                <c:pt idx="4">
                  <c:v>Wye Valley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0</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0</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The Shrewsbury And Telford Hospital NHS Trust</c:v>
                </c:pt>
                <c:pt idx="3">
                  <c:v>Sandwell and West Birmingham Hospitals NHS Trust</c:v>
                </c:pt>
                <c:pt idx="4">
                  <c:v>United Lincolnshire Teaching Hospitals NHS Trust</c:v>
                </c:pt>
              </c:strCache>
            </c:strRef>
          </c:cat>
          <c:val>
            <c:numRef>
              <c:f>Sheet1!$B$2:$B$6</c:f>
              <c:numCache>
                <c:formatCode>0.0</c:formatCode>
                <c:ptCount val="5"/>
                <c:pt idx="0">
                  <c:v>6.0586175060012417</c:v>
                </c:pt>
                <c:pt idx="1">
                  <c:v>6.5115202835134154</c:v>
                </c:pt>
                <c:pt idx="2">
                  <c:v>6.5867714541857358</c:v>
                </c:pt>
                <c:pt idx="3">
                  <c:v>6.6198418248449942</c:v>
                </c:pt>
                <c:pt idx="4">
                  <c:v>6.6442600303454684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The Shrewsbury And Telford Hospital NHS Trust</c:v>
                </c:pt>
                <c:pt idx="3">
                  <c:v>Sandwell and West Birmingham Hospitals NHS Trust</c:v>
                </c:pt>
                <c:pt idx="4">
                  <c:v>United Lincolnshire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Leicester NHS Trust</c:v>
                </c:pt>
              </c:strCache>
            </c:strRef>
          </c:cat>
          <c:val>
            <c:numRef>
              <c:f>Sheet1!$B$2:$B$6</c:f>
              <c:numCache>
                <c:formatCode>0.0</c:formatCode>
                <c:ptCount val="5"/>
                <c:pt idx="0">
                  <c:v>8.2000471088769231</c:v>
                </c:pt>
                <c:pt idx="1">
                  <c:v>8.1175978593990994</c:v>
                </c:pt>
                <c:pt idx="2">
                  <c:v>7.3303995612822126</c:v>
                </c:pt>
                <c:pt idx="3">
                  <c:v>7.1790646969139233</c:v>
                </c:pt>
                <c:pt idx="4">
                  <c:v>7.1745530040207823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Leicester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Your Trust</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6.0586175060012417</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1.5895046841015406</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0.16284387973901193</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0.41664412712893117</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6.2085051385348926</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3.6389653844629839</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6.0620258563080638</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2.4249101766051604</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0.16054244648398797</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4.6467361408260066</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1.494410717529103</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0.16162852385039361</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0.4158518788770067</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6.2803650944267684</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2.0394981217628505E-3</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1.6905522307447849</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0.1619324994110114</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0.58083515796321983</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0.22601846226557498</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3.9291305613834289</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2.685482983003741</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0.26101763244075116</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0.35520984146180368</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5.5738241359658591</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1.2191444219567593</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8.339621206975826</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2.0838538271863829</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0.20928630844184504</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0.30700494534561962</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8.3927961005360192</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0.25985998002842514</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0.93871906308533948</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0.26170785643075156</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2.7321927476057875</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6.4863646853023482E-2</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3.5158176699608088</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3.1993543255257064</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6.0078779216779763</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2.2723311265292105</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0.22052901063412023</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0.79101479439297329</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7.8914495859223166E-2</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8.2119422596512468</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4.1920785528335003E-2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2.2326444569232882</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0.21385775052123002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0.54233137946090082</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5.5347679857679966</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Sandwell and West Birmingham Hospitals NHS Trust</c:v>
                </c:pt>
                <c:pt idx="2">
                  <c:v>The Royal Wolverhampton NHS Trust</c:v>
                </c:pt>
                <c:pt idx="3">
                  <c:v>The Shrewsbury And Telford Hospital NHS Trust</c:v>
                </c:pt>
                <c:pt idx="4">
                  <c:v>Northampton General Hospital NHS Trust</c:v>
                </c:pt>
              </c:strCache>
            </c:strRef>
          </c:cat>
          <c:val>
            <c:numRef>
              <c:f>Sheet1!$B$2:$B$6</c:f>
              <c:numCache>
                <c:formatCode>0.0</c:formatCode>
                <c:ptCount val="5"/>
                <c:pt idx="0">
                  <c:v>8.4796433121169841</c:v>
                </c:pt>
                <c:pt idx="1">
                  <c:v>8.6595944227706116</c:v>
                </c:pt>
                <c:pt idx="2">
                  <c:v>8.7391006234356521</c:v>
                </c:pt>
                <c:pt idx="3">
                  <c:v>8.807581566101744</c:v>
                </c:pt>
                <c:pt idx="4">
                  <c:v>8.8228180975313464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Sandwell and West Birmingham Hospitals NHS Trust</c:v>
                </c:pt>
                <c:pt idx="2">
                  <c:v>The Royal Wolverhampton NHS Trust</c:v>
                </c:pt>
                <c:pt idx="3">
                  <c:v>The Shrewsbury And Telford Hospital NHS Trust</c:v>
                </c:pt>
                <c:pt idx="4">
                  <c:v>Northampton General Hospital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South Warwickshire University NHS Foundation Trust</c:v>
                </c:pt>
                <c:pt idx="3">
                  <c:v>George Eliot Hospital NHS Trust</c:v>
                </c:pt>
                <c:pt idx="4">
                  <c:v>Wye Valley NHS Trust</c:v>
                </c:pt>
              </c:strCache>
            </c:strRef>
          </c:cat>
          <c:val>
            <c:numRef>
              <c:f>Sheet1!$B$2:$B$6</c:f>
              <c:numCache>
                <c:formatCode>0.0</c:formatCode>
                <c:ptCount val="5"/>
                <c:pt idx="0">
                  <c:v>9.7359948388995132</c:v>
                </c:pt>
                <c:pt idx="1">
                  <c:v>9.6747390043150325</c:v>
                </c:pt>
                <c:pt idx="2">
                  <c:v>9.3238495016213676</c:v>
                </c:pt>
                <c:pt idx="3">
                  <c:v>9.2517733643630731</c:v>
                </c:pt>
                <c:pt idx="4">
                  <c:v>9.1927345810714929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South Warwickshire University NHS Foundation Trust</c:v>
                </c:pt>
                <c:pt idx="3">
                  <c:v>George Eliot Hospital NHS Trust</c:v>
                </c:pt>
                <c:pt idx="4">
                  <c:v>Wye Valley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Your Trust</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8.4796433121169841</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1.1113680215828481E-3</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1.3010582286560641</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0.1031509188395443</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8.4796433121169841</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Birmingham Women's and Children's NHS Foundation Trust</c:v>
                </c:pt>
                <c:pt idx="1">
                  <c:v>Northampton General Hospital NHS Trust</c:v>
                </c:pt>
                <c:pt idx="2">
                  <c:v>University Hospitals Coventry and Warwickshire NHS Trust</c:v>
                </c:pt>
                <c:pt idx="3">
                  <c:v>The Shrewsbury And Telford Hospital NHS Trust</c:v>
                </c:pt>
                <c:pt idx="4">
                  <c:v>Sandwell and West Birmingham Hospitals NHS Trust</c:v>
                </c:pt>
              </c:strCache>
            </c:strRef>
          </c:cat>
          <c:val>
            <c:numRef>
              <c:f>Sheet1!$B$2:$B$6</c:f>
              <c:numCache>
                <c:formatCode>0.0</c:formatCode>
                <c:ptCount val="5"/>
                <c:pt idx="0">
                  <c:v>8.5818081319779012</c:v>
                </c:pt>
                <c:pt idx="1">
                  <c:v>8.8625204910170208</c:v>
                </c:pt>
                <c:pt idx="2">
                  <c:v>8.8879693831720097</c:v>
                </c:pt>
                <c:pt idx="3">
                  <c:v>8.8999041474300125</c:v>
                </c:pt>
                <c:pt idx="4">
                  <c:v>8.9133334396764532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Birmingham Women's and Children's NHS Foundation Trust</c:v>
                </c:pt>
                <c:pt idx="1">
                  <c:v>Northampton General Hospital NHS Trust</c:v>
                </c:pt>
                <c:pt idx="2">
                  <c:v>University Hospitals Coventry and Warwickshire NHS Trust</c:v>
                </c:pt>
                <c:pt idx="3">
                  <c:v>The Shrewsbury And Telford Hospital NHS Trust</c:v>
                </c:pt>
                <c:pt idx="4">
                  <c:v>Sandwell and West Birmingham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Derby and Burton NHS Foundation Trust</c:v>
                </c:pt>
              </c:strCache>
            </c:strRef>
          </c:cat>
          <c:val>
            <c:numRef>
              <c:f>Sheet1!$B$2:$B$6</c:f>
              <c:numCache>
                <c:formatCode>0.0</c:formatCode>
                <c:ptCount val="5"/>
                <c:pt idx="0">
                  <c:v>9.7954544477566508</c:v>
                </c:pt>
                <c:pt idx="1">
                  <c:v>9.6302527422458883</c:v>
                </c:pt>
                <c:pt idx="2">
                  <c:v>9.4752955401883874</c:v>
                </c:pt>
                <c:pt idx="3">
                  <c:v>9.4113727975839598</c:v>
                </c:pt>
                <c:pt idx="4">
                  <c:v>9.2881671384766573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South Warwickshire University NHS Foundation Trust</c:v>
                </c:pt>
                <c:pt idx="4">
                  <c:v>University Hospitals of Derby and Burton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Your Trust</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0.11538281779823656</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1.257594924868723</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3.2882930342493566E-2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8.5818081319779012</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Northampton General Hospital NHS Trust</c:v>
                </c:pt>
                <c:pt idx="1">
                  <c:v>University Hospitals Birmingham NHS Foundation Trust</c:v>
                </c:pt>
                <c:pt idx="2">
                  <c:v>United Lincolnshire Teaching Hospitals NHS Trust</c:v>
                </c:pt>
                <c:pt idx="3">
                  <c:v>The Royal Wolverhampton NHS Trust</c:v>
                </c:pt>
                <c:pt idx="4">
                  <c:v>University Hospitals Coventry and Warwickshire NHS Trust</c:v>
                </c:pt>
              </c:strCache>
            </c:strRef>
          </c:cat>
          <c:val>
            <c:numRef>
              <c:f>Sheet1!$B$2:$B$6</c:f>
              <c:numCache>
                <c:formatCode>0.0</c:formatCode>
                <c:ptCount val="5"/>
                <c:pt idx="0">
                  <c:v>7.7493150970004132</c:v>
                </c:pt>
                <c:pt idx="1">
                  <c:v>7.9168328736606934</c:v>
                </c:pt>
                <c:pt idx="2">
                  <c:v>7.936038749621126</c:v>
                </c:pt>
                <c:pt idx="3">
                  <c:v>7.9578400776861962</c:v>
                </c:pt>
                <c:pt idx="4">
                  <c:v>7.9609502742752856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Northampton General Hospital NHS Trust</c:v>
                </c:pt>
                <c:pt idx="1">
                  <c:v>University Hospitals Birmingham NHS Foundation Trust</c:v>
                </c:pt>
                <c:pt idx="2">
                  <c:v>United Lincolnshire Teaching Hospitals NHS Trust</c:v>
                </c:pt>
                <c:pt idx="3">
                  <c:v>The Royal Wolverhampton NHS Trust</c:v>
                </c:pt>
                <c:pt idx="4">
                  <c:v>University Hospitals Coventry and Warwickshire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Robert Jones And Agnes Hunt Orthopaedic Hospital NHS Foundation Trust</c:v>
                </c:pt>
                <c:pt idx="1">
                  <c:v>The Royal Orthopaedic Hospital NHS Foundation Trust</c:v>
                </c:pt>
                <c:pt idx="2">
                  <c:v>George Eliot Hospital NHS Trust</c:v>
                </c:pt>
                <c:pt idx="3">
                  <c:v>Sherwood Forest Hospitals NHS Foundation Trust</c:v>
                </c:pt>
                <c:pt idx="4">
                  <c:v>South Warwickshire University NHS Foundation Trust</c:v>
                </c:pt>
              </c:strCache>
            </c:strRef>
          </c:cat>
          <c:val>
            <c:numRef>
              <c:f>Sheet1!$B$2:$B$6</c:f>
              <c:numCache>
                <c:formatCode>0.0</c:formatCode>
                <c:ptCount val="5"/>
                <c:pt idx="0">
                  <c:v>9.3456954642108538</c:v>
                </c:pt>
                <c:pt idx="1">
                  <c:v>9.1298287953580441</c:v>
                </c:pt>
                <c:pt idx="2">
                  <c:v>8.5662498431705831</c:v>
                </c:pt>
                <c:pt idx="3">
                  <c:v>8.519063815043415</c:v>
                </c:pt>
                <c:pt idx="4">
                  <c:v>8.5023042656370009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Robert Jones And Agnes Hunt Orthopaedic Hospital NHS Foundation Trust</c:v>
                </c:pt>
                <c:pt idx="1">
                  <c:v>The Royal Orthopaedic Hospital NHS Foundation Trust</c:v>
                </c:pt>
                <c:pt idx="2">
                  <c:v>George Eliot Hospital NHS Trust</c:v>
                </c:pt>
                <c:pt idx="3">
                  <c:v>Sherwood Forest Hospitals NHS Foundation Trust</c:v>
                </c:pt>
                <c:pt idx="4">
                  <c:v>South Warwickshire University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7.9726759511200287</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2.5954556188088951E-2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1.2937395868213448</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0.1239231069416018</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0.33897690545666848</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7.9726759511200287</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(183)</c:v>
                </c:pt>
                <c:pt idx="1">
                  <c:v>Birmingham Children's Hospital (-)</c:v>
                </c:pt>
                <c:pt idx="2">
                  <c:v>Birmingham Women's Hospital (164)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(183)</c:v>
                </c:pt>
                <c:pt idx="1">
                  <c:v>Birmingham Children's Hospital (-)</c:v>
                </c:pt>
                <c:pt idx="2">
                  <c:v>Birmingham Women's Hospital (164)</c:v>
                </c:pt>
              </c:strCache>
            </c:strRef>
          </c:cat>
          <c:val>
            <c:numRef>
              <c:f>Sheet1!$E$2:$E$4</c:f>
              <c:numCache>
                <c:formatCode>0.0;;</c:formatCode>
                <c:ptCount val="3"/>
                <c:pt idx="0">
                  <c:v>5.4970980072804059</c:v>
                </c:pt>
                <c:pt idx="1">
                  <c:v>0</c:v>
                </c:pt>
                <c:pt idx="2">
                  <c:v>5.3293455354064223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(183)</c:v>
                </c:pt>
                <c:pt idx="1">
                  <c:v>Birmingham Children's Hospital (-)</c:v>
                </c:pt>
                <c:pt idx="2">
                  <c:v>Birmingham Women's Hospital (164)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(183)</c:v>
                </c:pt>
                <c:pt idx="1">
                  <c:v>Birmingham Children's Hospital (-)</c:v>
                </c:pt>
                <c:pt idx="2">
                  <c:v>Birmingham Women's Hospital (164)</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(183)</c:v>
                </c:pt>
                <c:pt idx="1">
                  <c:v>Birmingham Children's Hospital (-)</c:v>
                </c:pt>
                <c:pt idx="2">
                  <c:v>Birmingham Women's Hospital (164)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(183)</c:v>
                </c:pt>
                <c:pt idx="1">
                  <c:v>Birmingham Children's Hospital (-)</c:v>
                </c:pt>
                <c:pt idx="2">
                  <c:v>Birmingham Women's Hospital (164)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(183)</c:v>
                </c:pt>
                <c:pt idx="1">
                  <c:v>Birmingham Children's Hospital (-)</c:v>
                </c:pt>
                <c:pt idx="2">
                  <c:v>Birmingham Women's Hospital (164)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4.5029019927195941</c:v>
                </c:pt>
                <c:pt idx="1">
                  <c:v>0</c:v>
                </c:pt>
                <c:pt idx="2">
                  <c:v>4.6706544645935777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(183)</c:v>
                </c:pt>
                <c:pt idx="1">
                  <c:v>Birmingham Children's Hospital (-)</c:v>
                </c:pt>
                <c:pt idx="2">
                  <c:v>Birmingham Women's Hospital (164)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(183)</c:v>
                </c:pt>
                <c:pt idx="1">
                  <c:v>Birmingham Children's Hospital (-)</c:v>
                </c:pt>
                <c:pt idx="2">
                  <c:v>Birmingham Women's Hospital (164)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(183)</c:v>
                </c:pt>
                <c:pt idx="1">
                  <c:v>Birmingham Children's Hospital (-)</c:v>
                </c:pt>
                <c:pt idx="2">
                  <c:v>Birmingham Women's Hospital (164)</c:v>
                </c:pt>
              </c:strCache>
            </c:strRef>
          </c:cat>
          <c:val>
            <c:numRef>
              <c:f>Sheet1!$F$2:$F$4</c:f>
              <c:numCache>
                <c:formatCode>0.0;;</c:formatCode>
                <c:ptCount val="3"/>
                <c:pt idx="0">
                  <c:v>6.9753344086586484</c:v>
                </c:pt>
                <c:pt idx="1">
                  <c:v>0</c:v>
                </c:pt>
                <c:pt idx="2">
                  <c:v>6.876693736790056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(183)</c:v>
                </c:pt>
                <c:pt idx="1">
                  <c:v>Birmingham Children's Hospital (-)</c:v>
                </c:pt>
                <c:pt idx="2">
                  <c:v>Birmingham Women's Hospital (164)</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(183)</c:v>
                </c:pt>
                <c:pt idx="1">
                  <c:v>Birmingham Children's Hospital (-)</c:v>
                </c:pt>
                <c:pt idx="2">
                  <c:v>Birmingham Women's Hospital (164)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(183)</c:v>
                </c:pt>
                <c:pt idx="1">
                  <c:v>Birmingham Children's Hospital (-)</c:v>
                </c:pt>
                <c:pt idx="2">
                  <c:v>Birmingham Women's Hospital (164)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(183)</c:v>
                </c:pt>
                <c:pt idx="1">
                  <c:v>Birmingham Children's Hospital (-)</c:v>
                </c:pt>
                <c:pt idx="2">
                  <c:v>Birmingham Women's Hospital (164)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3.0246655913413516</c:v>
                </c:pt>
                <c:pt idx="1">
                  <c:v>0</c:v>
                </c:pt>
                <c:pt idx="2">
                  <c:v>3.123306263209944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(243)</c:v>
                </c:pt>
                <c:pt idx="1">
                  <c:v>Birmingham Children's Hospital (-)</c:v>
                </c:pt>
                <c:pt idx="2">
                  <c:v>Birmingham Women's Hospital (215)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(243)</c:v>
                </c:pt>
                <c:pt idx="1">
                  <c:v>Birmingham Children's Hospital (-)</c:v>
                </c:pt>
                <c:pt idx="2">
                  <c:v>Birmingham Women's Hospital (215)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(243)</c:v>
                </c:pt>
                <c:pt idx="1">
                  <c:v>Birmingham Children's Hospital (-)</c:v>
                </c:pt>
                <c:pt idx="2">
                  <c:v>Birmingham Women's Hospital (215)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(243)</c:v>
                </c:pt>
                <c:pt idx="1">
                  <c:v>Birmingham Children's Hospital (-)</c:v>
                </c:pt>
                <c:pt idx="2">
                  <c:v>Birmingham Women's Hospital (215)</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(243)</c:v>
                </c:pt>
                <c:pt idx="1">
                  <c:v>Birmingham Children's Hospital (-)</c:v>
                </c:pt>
                <c:pt idx="2">
                  <c:v>Birmingham Women's Hospital (215)</c:v>
                </c:pt>
              </c:strCache>
            </c:strRef>
          </c:cat>
          <c:val>
            <c:numRef>
              <c:f>Sheet1!$H$2:$H$4</c:f>
              <c:numCache>
                <c:formatCode>0.0;;</c:formatCode>
                <c:ptCount val="3"/>
                <c:pt idx="0">
                  <c:v>0</c:v>
                </c:pt>
                <c:pt idx="1">
                  <c:v>0</c:v>
                </c:pt>
                <c:pt idx="2">
                  <c:v>8.5470782284898927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(243)</c:v>
                </c:pt>
                <c:pt idx="1">
                  <c:v>Birmingham Children's Hospital (-)</c:v>
                </c:pt>
                <c:pt idx="2">
                  <c:v>Birmingham Women's Hospital (215)</c:v>
                </c:pt>
              </c:strCache>
            </c:strRef>
          </c:cat>
          <c:val>
            <c:numRef>
              <c:f>Sheet1!$I$2:$I$4</c:f>
              <c:numCache>
                <c:formatCode>0.0;;</c:formatCode>
                <c:ptCount val="3"/>
                <c:pt idx="0">
                  <c:v>8.4632628747816767</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(243)</c:v>
                </c:pt>
                <c:pt idx="1">
                  <c:v>Birmingham Children's Hospital (-)</c:v>
                </c:pt>
                <c:pt idx="2">
                  <c:v>Birmingham Women's Hospital (215)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1.5367371252183233</c:v>
                </c:pt>
                <c:pt idx="1">
                  <c:v>0</c:v>
                </c:pt>
                <c:pt idx="2">
                  <c:v>1.4529217715101073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(244)</c:v>
                </c:pt>
                <c:pt idx="1">
                  <c:v>Birmingham Children's Hospital (-)</c:v>
                </c:pt>
                <c:pt idx="2">
                  <c:v>Birmingham Women's Hospital (216)</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(244)</c:v>
                </c:pt>
                <c:pt idx="1">
                  <c:v>Birmingham Children's Hospital (-)</c:v>
                </c:pt>
                <c:pt idx="2">
                  <c:v>Birmingham Women's Hospital (216)</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(244)</c:v>
                </c:pt>
                <c:pt idx="1">
                  <c:v>Birmingham Children's Hospital (-)</c:v>
                </c:pt>
                <c:pt idx="2">
                  <c:v>Birmingham Women's Hospital (216)</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(244)</c:v>
                </c:pt>
                <c:pt idx="1">
                  <c:v>Birmingham Children's Hospital (-)</c:v>
                </c:pt>
                <c:pt idx="2">
                  <c:v>Birmingham Women's Hospital (216)</c:v>
                </c:pt>
              </c:strCache>
            </c:strRef>
          </c:cat>
          <c:val>
            <c:numRef>
              <c:f>Sheet1!$G$2:$G$4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(244)</c:v>
                </c:pt>
                <c:pt idx="1">
                  <c:v>Birmingham Children's Hospital (-)</c:v>
                </c:pt>
                <c:pt idx="2">
                  <c:v>Birmingham Women's Hospital (216)</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(244)</c:v>
                </c:pt>
                <c:pt idx="1">
                  <c:v>Birmingham Children's Hospital (-)</c:v>
                </c:pt>
                <c:pt idx="2">
                  <c:v>Birmingham Women's Hospital (216)</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(244)</c:v>
                </c:pt>
                <c:pt idx="1">
                  <c:v>Birmingham Children's Hospital (-)</c:v>
                </c:pt>
                <c:pt idx="2">
                  <c:v>Birmingham Women's Hospital (216)</c:v>
                </c:pt>
              </c:strCache>
            </c:strRef>
          </c:cat>
          <c:val>
            <c:numRef>
              <c:f>Sheet1!$J$2:$J$4</c:f>
              <c:numCache>
                <c:formatCode>0.0;;</c:formatCode>
                <c:ptCount val="3"/>
                <c:pt idx="0">
                  <c:v>9.5300777918237625</c:v>
                </c:pt>
                <c:pt idx="1">
                  <c:v>0</c:v>
                </c:pt>
                <c:pt idx="2">
                  <c:v>9.5502164359582125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0.46992220817623753</c:v>
                </c:pt>
                <c:pt idx="1">
                  <c:v>0</c:v>
                </c:pt>
                <c:pt idx="2">
                  <c:v>0.44978356404178754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(244)</c:v>
                </c:pt>
                <c:pt idx="1">
                  <c:v>Birmingham Children's Hospital (-)</c:v>
                </c:pt>
                <c:pt idx="2">
                  <c:v>Birmingham Women's Hospital (216)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(244)</c:v>
                </c:pt>
                <c:pt idx="1">
                  <c:v>Birmingham Children's Hospital (-)</c:v>
                </c:pt>
                <c:pt idx="2">
                  <c:v>Birmingham Women's Hospital (216)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(244)</c:v>
                </c:pt>
                <c:pt idx="1">
                  <c:v>Birmingham Children's Hospital (-)</c:v>
                </c:pt>
                <c:pt idx="2">
                  <c:v>Birmingham Women's Hospital (216)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(244)</c:v>
                </c:pt>
                <c:pt idx="1">
                  <c:v>Birmingham Children's Hospital (-)</c:v>
                </c:pt>
                <c:pt idx="2">
                  <c:v>Birmingham Women's Hospital (216)</c:v>
                </c:pt>
              </c:strCache>
            </c:strRef>
          </c:cat>
          <c:val>
            <c:numRef>
              <c:f>Sheet1!$G$2:$G$4</c:f>
              <c:numCache>
                <c:formatCode>0.0;;</c:formatCode>
                <c:ptCount val="3"/>
                <c:pt idx="0">
                  <c:v>7.5964371678126259</c:v>
                </c:pt>
                <c:pt idx="1">
                  <c:v>0</c:v>
                </c:pt>
                <c:pt idx="2">
                  <c:v>7.7876536490290924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(244)</c:v>
                </c:pt>
                <c:pt idx="1">
                  <c:v>Birmingham Children's Hospital (-)</c:v>
                </c:pt>
                <c:pt idx="2">
                  <c:v>Birmingham Women's Hospital (216)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(244)</c:v>
                </c:pt>
                <c:pt idx="1">
                  <c:v>Birmingham Children's Hospital (-)</c:v>
                </c:pt>
                <c:pt idx="2">
                  <c:v>Birmingham Women's Hospital (216)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(244)</c:v>
                </c:pt>
                <c:pt idx="1">
                  <c:v>Birmingham Children's Hospital (-)</c:v>
                </c:pt>
                <c:pt idx="2">
                  <c:v>Birmingham Women's Hospital (216)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2.4035628321873741</c:v>
                </c:pt>
                <c:pt idx="1">
                  <c:v>0</c:v>
                </c:pt>
                <c:pt idx="2">
                  <c:v>2.2123463509709076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(244)</c:v>
                </c:pt>
                <c:pt idx="1">
                  <c:v>Birmingham Children's Hospital (-)</c:v>
                </c:pt>
                <c:pt idx="2">
                  <c:v>Birmingham Women's Hospital (216)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(244)</c:v>
                </c:pt>
                <c:pt idx="1">
                  <c:v>Birmingham Children's Hospital (-)</c:v>
                </c:pt>
                <c:pt idx="2">
                  <c:v>Birmingham Women's Hospital (216)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(244)</c:v>
                </c:pt>
                <c:pt idx="1">
                  <c:v>Birmingham Children's Hospital (-)</c:v>
                </c:pt>
                <c:pt idx="2">
                  <c:v>Birmingham Women's Hospital (216)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(244)</c:v>
                </c:pt>
                <c:pt idx="1">
                  <c:v>Birmingham Children's Hospital (-)</c:v>
                </c:pt>
                <c:pt idx="2">
                  <c:v>Birmingham Women's Hospital (216)</c:v>
                </c:pt>
              </c:strCache>
            </c:strRef>
          </c:cat>
          <c:val>
            <c:numRef>
              <c:f>Sheet1!$G$2:$G$4</c:f>
              <c:numCache>
                <c:formatCode>0.0;;</c:formatCode>
                <c:ptCount val="3"/>
                <c:pt idx="0">
                  <c:v>8.1915004749674498</c:v>
                </c:pt>
                <c:pt idx="1">
                  <c:v>0</c:v>
                </c:pt>
                <c:pt idx="2">
                  <c:v>8.2203506638866379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(244)</c:v>
                </c:pt>
                <c:pt idx="1">
                  <c:v>Birmingham Children's Hospital (-)</c:v>
                </c:pt>
                <c:pt idx="2">
                  <c:v>Birmingham Women's Hospital (216)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(244)</c:v>
                </c:pt>
                <c:pt idx="1">
                  <c:v>Birmingham Children's Hospital (-)</c:v>
                </c:pt>
                <c:pt idx="2">
                  <c:v>Birmingham Women's Hospital (216)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(244)</c:v>
                </c:pt>
                <c:pt idx="1">
                  <c:v>Birmingham Children's Hospital (-)</c:v>
                </c:pt>
                <c:pt idx="2">
                  <c:v>Birmingham Women's Hospital (216)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1.8084995250325502</c:v>
                </c:pt>
                <c:pt idx="1">
                  <c:v>0</c:v>
                </c:pt>
                <c:pt idx="2">
                  <c:v>1.7796493361133621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(244)</c:v>
                </c:pt>
                <c:pt idx="1">
                  <c:v>Birmingham Children's Hospital (-)</c:v>
                </c:pt>
                <c:pt idx="2">
                  <c:v>Birmingham Women's Hospital (216)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(244)</c:v>
                </c:pt>
                <c:pt idx="1">
                  <c:v>Birmingham Children's Hospital (-)</c:v>
                </c:pt>
                <c:pt idx="2">
                  <c:v>Birmingham Women's Hospital (216)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(244)</c:v>
                </c:pt>
                <c:pt idx="1">
                  <c:v>Birmingham Children's Hospital (-)</c:v>
                </c:pt>
                <c:pt idx="2">
                  <c:v>Birmingham Women's Hospital (216)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(244)</c:v>
                </c:pt>
                <c:pt idx="1">
                  <c:v>Birmingham Children's Hospital (-)</c:v>
                </c:pt>
                <c:pt idx="2">
                  <c:v>Birmingham Women's Hospital (216)</c:v>
                </c:pt>
              </c:strCache>
            </c:strRef>
          </c:cat>
          <c:val>
            <c:numRef>
              <c:f>Sheet1!$G$2:$G$4</c:f>
              <c:numCache>
                <c:formatCode>0.0;;</c:formatCode>
                <c:ptCount val="3"/>
                <c:pt idx="0">
                  <c:v>8.4316773741408131</c:v>
                </c:pt>
                <c:pt idx="1">
                  <c:v>0</c:v>
                </c:pt>
                <c:pt idx="2">
                  <c:v>8.5730787961696251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(244)</c:v>
                </c:pt>
                <c:pt idx="1">
                  <c:v>Birmingham Children's Hospital (-)</c:v>
                </c:pt>
                <c:pt idx="2">
                  <c:v>Birmingham Women's Hospital (216)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(244)</c:v>
                </c:pt>
                <c:pt idx="1">
                  <c:v>Birmingham Children's Hospital (-)</c:v>
                </c:pt>
                <c:pt idx="2">
                  <c:v>Birmingham Women's Hospital (216)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(244)</c:v>
                </c:pt>
                <c:pt idx="1">
                  <c:v>Birmingham Children's Hospital (-)</c:v>
                </c:pt>
                <c:pt idx="2">
                  <c:v>Birmingham Women's Hospital (216)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1.5683226258591869</c:v>
                </c:pt>
                <c:pt idx="1">
                  <c:v>0</c:v>
                </c:pt>
                <c:pt idx="2">
                  <c:v>1.4269212038303749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(244)</c:v>
                </c:pt>
                <c:pt idx="1">
                  <c:v>Birmingham Children's Hospital (-)</c:v>
                </c:pt>
                <c:pt idx="2">
                  <c:v>Birmingham Women's Hospital (216)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(244)</c:v>
                </c:pt>
                <c:pt idx="1">
                  <c:v>Birmingham Children's Hospital (-)</c:v>
                </c:pt>
                <c:pt idx="2">
                  <c:v>Birmingham Women's Hospital (216)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(244)</c:v>
                </c:pt>
                <c:pt idx="1">
                  <c:v>Birmingham Children's Hospital (-)</c:v>
                </c:pt>
                <c:pt idx="2">
                  <c:v>Birmingham Women's Hospital (216)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(244)</c:v>
                </c:pt>
                <c:pt idx="1">
                  <c:v>Birmingham Children's Hospital (-)</c:v>
                </c:pt>
                <c:pt idx="2">
                  <c:v>Birmingham Women's Hospital (216)</c:v>
                </c:pt>
              </c:strCache>
            </c:strRef>
          </c:cat>
          <c:val>
            <c:numRef>
              <c:f>Sheet1!$G$2:$G$4</c:f>
              <c:numCache>
                <c:formatCode>0.0;;</c:formatCode>
                <c:ptCount val="3"/>
                <c:pt idx="0">
                  <c:v>3.670821496864852</c:v>
                </c:pt>
                <c:pt idx="1">
                  <c:v>0</c:v>
                </c:pt>
                <c:pt idx="2">
                  <c:v>3.7965040609357761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(244)</c:v>
                </c:pt>
                <c:pt idx="1">
                  <c:v>Birmingham Children's Hospital (-)</c:v>
                </c:pt>
                <c:pt idx="2">
                  <c:v>Birmingham Women's Hospital (216)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(244)</c:v>
                </c:pt>
                <c:pt idx="1">
                  <c:v>Birmingham Children's Hospital (-)</c:v>
                </c:pt>
                <c:pt idx="2">
                  <c:v>Birmingham Women's Hospital (216)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(244)</c:v>
                </c:pt>
                <c:pt idx="1">
                  <c:v>Birmingham Children's Hospital (-)</c:v>
                </c:pt>
                <c:pt idx="2">
                  <c:v>Birmingham Women's Hospital (216)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6.3291785031351484</c:v>
                </c:pt>
                <c:pt idx="1">
                  <c:v>0</c:v>
                </c:pt>
                <c:pt idx="2">
                  <c:v>6.2034959390642239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(244)</c:v>
                </c:pt>
                <c:pt idx="1">
                  <c:v>Birmingham Children's Hospital (-)</c:v>
                </c:pt>
                <c:pt idx="2">
                  <c:v>Birmingham Women's Hospital (216)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(244)</c:v>
                </c:pt>
                <c:pt idx="1">
                  <c:v>Birmingham Children's Hospital (-)</c:v>
                </c:pt>
                <c:pt idx="2">
                  <c:v>Birmingham Women's Hospital (216)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(244)</c:v>
                </c:pt>
                <c:pt idx="1">
                  <c:v>Birmingham Children's Hospital (-)</c:v>
                </c:pt>
                <c:pt idx="2">
                  <c:v>Birmingham Women's Hospital (216)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(244)</c:v>
                </c:pt>
                <c:pt idx="1">
                  <c:v>Birmingham Children's Hospital (-)</c:v>
                </c:pt>
                <c:pt idx="2">
                  <c:v>Birmingham Women's Hospital (216)</c:v>
                </c:pt>
              </c:strCache>
            </c:strRef>
          </c:cat>
          <c:val>
            <c:numRef>
              <c:f>Sheet1!$G$2:$G$4</c:f>
              <c:numCache>
                <c:formatCode>0.0;;</c:formatCode>
                <c:ptCount val="3"/>
                <c:pt idx="0">
                  <c:v>8.5172282713418763</c:v>
                </c:pt>
                <c:pt idx="1">
                  <c:v>0</c:v>
                </c:pt>
                <c:pt idx="2">
                  <c:v>8.4973451490194485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(244)</c:v>
                </c:pt>
                <c:pt idx="1">
                  <c:v>Birmingham Children's Hospital (-)</c:v>
                </c:pt>
                <c:pt idx="2">
                  <c:v>Birmingham Women's Hospital (216)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(244)</c:v>
                </c:pt>
                <c:pt idx="1">
                  <c:v>Birmingham Children's Hospital (-)</c:v>
                </c:pt>
                <c:pt idx="2">
                  <c:v>Birmingham Women's Hospital (216)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(244)</c:v>
                </c:pt>
                <c:pt idx="1">
                  <c:v>Birmingham Children's Hospital (-)</c:v>
                </c:pt>
                <c:pt idx="2">
                  <c:v>Birmingham Women's Hospital (216)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1.4827717286581237</c:v>
                </c:pt>
                <c:pt idx="1">
                  <c:v>0</c:v>
                </c:pt>
                <c:pt idx="2">
                  <c:v>1.5026548509805515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(187)</c:v>
                </c:pt>
                <c:pt idx="1">
                  <c:v>Birmingham Children's Hospital (-)</c:v>
                </c:pt>
                <c:pt idx="2">
                  <c:v>Birmingham Women's Hospital (164)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(187)</c:v>
                </c:pt>
                <c:pt idx="1">
                  <c:v>Birmingham Children's Hospital (-)</c:v>
                </c:pt>
                <c:pt idx="2">
                  <c:v>Birmingham Women's Hospital (164)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(187)</c:v>
                </c:pt>
                <c:pt idx="1">
                  <c:v>Birmingham Children's Hospital (-)</c:v>
                </c:pt>
                <c:pt idx="2">
                  <c:v>Birmingham Women's Hospital (164)</c:v>
                </c:pt>
              </c:strCache>
            </c:strRef>
          </c:cat>
          <c:val>
            <c:numRef>
              <c:f>Sheet1!$F$2:$F$4</c:f>
              <c:numCache>
                <c:formatCode>0.0;;</c:formatCode>
                <c:ptCount val="3"/>
                <c:pt idx="0">
                  <c:v>6.9810265442420674</c:v>
                </c:pt>
                <c:pt idx="1">
                  <c:v>0</c:v>
                </c:pt>
                <c:pt idx="2">
                  <c:v>6.9346027021338346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(187)</c:v>
                </c:pt>
                <c:pt idx="1">
                  <c:v>Birmingham Children's Hospital (-)</c:v>
                </c:pt>
                <c:pt idx="2">
                  <c:v>Birmingham Women's Hospital (164)</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(187)</c:v>
                </c:pt>
                <c:pt idx="1">
                  <c:v>Birmingham Children's Hospital (-)</c:v>
                </c:pt>
                <c:pt idx="2">
                  <c:v>Birmingham Women's Hospital (164)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(187)</c:v>
                </c:pt>
                <c:pt idx="1">
                  <c:v>Birmingham Children's Hospital (-)</c:v>
                </c:pt>
                <c:pt idx="2">
                  <c:v>Birmingham Women's Hospital (164)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(187)</c:v>
                </c:pt>
                <c:pt idx="1">
                  <c:v>Birmingham Children's Hospital (-)</c:v>
                </c:pt>
                <c:pt idx="2">
                  <c:v>Birmingham Women's Hospital (164)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3.0189734557579326</c:v>
                </c:pt>
                <c:pt idx="1">
                  <c:v>0</c:v>
                </c:pt>
                <c:pt idx="2">
                  <c:v>3.0653972978661654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(128)</c:v>
                </c:pt>
                <c:pt idx="1">
                  <c:v>Birmingham Children's Hospital (-)</c:v>
                </c:pt>
                <c:pt idx="2">
                  <c:v>Birmingham Women's Hospital (108)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(128)</c:v>
                </c:pt>
                <c:pt idx="1">
                  <c:v>Birmingham Children's Hospital (-)</c:v>
                </c:pt>
                <c:pt idx="2">
                  <c:v>Birmingham Women's Hospital (108)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(128)</c:v>
                </c:pt>
                <c:pt idx="1">
                  <c:v>Birmingham Children's Hospital (-)</c:v>
                </c:pt>
                <c:pt idx="2">
                  <c:v>Birmingham Women's Hospital (108)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(128)</c:v>
                </c:pt>
                <c:pt idx="1">
                  <c:v>Birmingham Children's Hospital (-)</c:v>
                </c:pt>
                <c:pt idx="2">
                  <c:v>Birmingham Women's Hospital (108)</c:v>
                </c:pt>
              </c:strCache>
            </c:strRef>
          </c:cat>
          <c:val>
            <c:numRef>
              <c:f>Sheet1!$G$2:$G$4</c:f>
              <c:numCache>
                <c:formatCode>0.0;;</c:formatCode>
                <c:ptCount val="3"/>
                <c:pt idx="0">
                  <c:v>8.4657479340500821</c:v>
                </c:pt>
                <c:pt idx="1">
                  <c:v>0</c:v>
                </c:pt>
                <c:pt idx="2">
                  <c:v>8.5885935121917623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(128)</c:v>
                </c:pt>
                <c:pt idx="1">
                  <c:v>Birmingham Children's Hospital (-)</c:v>
                </c:pt>
                <c:pt idx="2">
                  <c:v>Birmingham Women's Hospital (108)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(128)</c:v>
                </c:pt>
                <c:pt idx="1">
                  <c:v>Birmingham Children's Hospital (-)</c:v>
                </c:pt>
                <c:pt idx="2">
                  <c:v>Birmingham Women's Hospital (108)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(128)</c:v>
                </c:pt>
                <c:pt idx="1">
                  <c:v>Birmingham Children's Hospital (-)</c:v>
                </c:pt>
                <c:pt idx="2">
                  <c:v>Birmingham Women's Hospital (108)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1.5342520659499179</c:v>
                </c:pt>
                <c:pt idx="1">
                  <c:v>0</c:v>
                </c:pt>
                <c:pt idx="2">
                  <c:v>1.4114064878082377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(93)</c:v>
                </c:pt>
                <c:pt idx="1">
                  <c:v>Birmingham Children's Hospital (-)</c:v>
                </c:pt>
                <c:pt idx="2">
                  <c:v>Birmingham Women's Hospital (77)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(93)</c:v>
                </c:pt>
                <c:pt idx="1">
                  <c:v>Birmingham Children's Hospital (-)</c:v>
                </c:pt>
                <c:pt idx="2">
                  <c:v>Birmingham Women's Hospital (77)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(93)</c:v>
                </c:pt>
                <c:pt idx="1">
                  <c:v>Birmingham Children's Hospital (-)</c:v>
                </c:pt>
                <c:pt idx="2">
                  <c:v>Birmingham Women's Hospital (77)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(93)</c:v>
                </c:pt>
                <c:pt idx="1">
                  <c:v>Birmingham Children's Hospital (-)</c:v>
                </c:pt>
                <c:pt idx="2">
                  <c:v>Birmingham Women's Hospital (77)</c:v>
                </c:pt>
              </c:strCache>
            </c:strRef>
          </c:cat>
          <c:val>
            <c:numRef>
              <c:f>Sheet1!$G$2:$G$4</c:f>
              <c:numCache>
                <c:formatCode>0.0;;</c:formatCode>
                <c:ptCount val="3"/>
                <c:pt idx="0">
                  <c:v>7.6194423897344299</c:v>
                </c:pt>
                <c:pt idx="1">
                  <c:v>0</c:v>
                </c:pt>
                <c:pt idx="2">
                  <c:v>7.4034463067018139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(93)</c:v>
                </c:pt>
                <c:pt idx="1">
                  <c:v>Birmingham Children's Hospital (-)</c:v>
                </c:pt>
                <c:pt idx="2">
                  <c:v>Birmingham Women's Hospital (77)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(93)</c:v>
                </c:pt>
                <c:pt idx="1">
                  <c:v>Birmingham Children's Hospital (-)</c:v>
                </c:pt>
                <c:pt idx="2">
                  <c:v>Birmingham Women's Hospital (77)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(93)</c:v>
                </c:pt>
                <c:pt idx="1">
                  <c:v>Birmingham Children's Hospital (-)</c:v>
                </c:pt>
                <c:pt idx="2">
                  <c:v>Birmingham Women's Hospital (77)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2.3805576102655701</c:v>
                </c:pt>
                <c:pt idx="1">
                  <c:v>0</c:v>
                </c:pt>
                <c:pt idx="2">
                  <c:v>2.5965536932981861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(123)</c:v>
                </c:pt>
                <c:pt idx="1">
                  <c:v>Birmingham Children's Hospital (-)</c:v>
                </c:pt>
                <c:pt idx="2">
                  <c:v>Birmingham Women's Hospital (102)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(123)</c:v>
                </c:pt>
                <c:pt idx="1">
                  <c:v>Birmingham Children's Hospital (-)</c:v>
                </c:pt>
                <c:pt idx="2">
                  <c:v>Birmingham Women's Hospital (102)</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(123)</c:v>
                </c:pt>
                <c:pt idx="1">
                  <c:v>Birmingham Children's Hospital (-)</c:v>
                </c:pt>
                <c:pt idx="2">
                  <c:v>Birmingham Women's Hospital (102)</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(123)</c:v>
                </c:pt>
                <c:pt idx="1">
                  <c:v>Birmingham Children's Hospital (-)</c:v>
                </c:pt>
                <c:pt idx="2">
                  <c:v>Birmingham Women's Hospital (102)</c:v>
                </c:pt>
              </c:strCache>
            </c:strRef>
          </c:cat>
          <c:val>
            <c:numRef>
              <c:f>Sheet1!$G$2:$G$4</c:f>
              <c:numCache>
                <c:formatCode>0.0;;</c:formatCode>
                <c:ptCount val="3"/>
                <c:pt idx="0">
                  <c:v>4.9878586045868136</c:v>
                </c:pt>
                <c:pt idx="1">
                  <c:v>0</c:v>
                </c:pt>
                <c:pt idx="2">
                  <c:v>4.7159901980800942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(123)</c:v>
                </c:pt>
                <c:pt idx="1">
                  <c:v>Birmingham Children's Hospital (-)</c:v>
                </c:pt>
                <c:pt idx="2">
                  <c:v>Birmingham Women's Hospital (102)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(123)</c:v>
                </c:pt>
                <c:pt idx="1">
                  <c:v>Birmingham Children's Hospital (-)</c:v>
                </c:pt>
                <c:pt idx="2">
                  <c:v>Birmingham Women's Hospital (102)</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(123)</c:v>
                </c:pt>
                <c:pt idx="1">
                  <c:v>Birmingham Children's Hospital (-)</c:v>
                </c:pt>
                <c:pt idx="2">
                  <c:v>Birmingham Women's Hospital (102)</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5.0121413954131864</c:v>
                </c:pt>
                <c:pt idx="1">
                  <c:v>0</c:v>
                </c:pt>
                <c:pt idx="2">
                  <c:v>5.2840098019199058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(233)</c:v>
                </c:pt>
                <c:pt idx="1">
                  <c:v>Birmingham Children's Hospital (-)</c:v>
                </c:pt>
                <c:pt idx="2">
                  <c:v>Birmingham Women's Hospital (207)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(233)</c:v>
                </c:pt>
                <c:pt idx="1">
                  <c:v>Birmingham Children's Hospital (-)</c:v>
                </c:pt>
                <c:pt idx="2">
                  <c:v>Birmingham Women's Hospital (207)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(233)</c:v>
                </c:pt>
                <c:pt idx="1">
                  <c:v>Birmingham Children's Hospital (-)</c:v>
                </c:pt>
                <c:pt idx="2">
                  <c:v>Birmingham Women's Hospital (207)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(233)</c:v>
                </c:pt>
                <c:pt idx="1">
                  <c:v>Birmingham Children's Hospital (-)</c:v>
                </c:pt>
                <c:pt idx="2">
                  <c:v>Birmingham Women's Hospital (207)</c:v>
                </c:pt>
              </c:strCache>
            </c:strRef>
          </c:cat>
          <c:val>
            <c:numRef>
              <c:f>Sheet1!$G$2:$G$4</c:f>
              <c:numCache>
                <c:formatCode>0.0;;</c:formatCode>
                <c:ptCount val="3"/>
                <c:pt idx="0">
                  <c:v>9.2917340889493865</c:v>
                </c:pt>
                <c:pt idx="1">
                  <c:v>0</c:v>
                </c:pt>
                <c:pt idx="2">
                  <c:v>9.2762826520962864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(233)</c:v>
                </c:pt>
                <c:pt idx="1">
                  <c:v>Birmingham Children's Hospital (-)</c:v>
                </c:pt>
                <c:pt idx="2">
                  <c:v>Birmingham Women's Hospital (207)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(233)</c:v>
                </c:pt>
                <c:pt idx="1">
                  <c:v>Birmingham Children's Hospital (-)</c:v>
                </c:pt>
                <c:pt idx="2">
                  <c:v>Birmingham Women's Hospital (207)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(233)</c:v>
                </c:pt>
                <c:pt idx="1">
                  <c:v>Birmingham Children's Hospital (-)</c:v>
                </c:pt>
                <c:pt idx="2">
                  <c:v>Birmingham Women's Hospital (207)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0.70826591105061354</c:v>
                </c:pt>
                <c:pt idx="1">
                  <c:v>0</c:v>
                </c:pt>
                <c:pt idx="2">
                  <c:v>0.72371734790371356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(239)</c:v>
                </c:pt>
                <c:pt idx="1">
                  <c:v>Birmingham Children's Hospital (-)</c:v>
                </c:pt>
                <c:pt idx="2">
                  <c:v>Birmingham Women's Hospital (212)</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(239)</c:v>
                </c:pt>
                <c:pt idx="1">
                  <c:v>Birmingham Children's Hospital (-)</c:v>
                </c:pt>
                <c:pt idx="2">
                  <c:v>Birmingham Women's Hospital (212)</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(239)</c:v>
                </c:pt>
                <c:pt idx="1">
                  <c:v>Birmingham Children's Hospital (-)</c:v>
                </c:pt>
                <c:pt idx="2">
                  <c:v>Birmingham Women's Hospital (212)</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(239)</c:v>
                </c:pt>
                <c:pt idx="1">
                  <c:v>Birmingham Children's Hospital (-)</c:v>
                </c:pt>
                <c:pt idx="2">
                  <c:v>Birmingham Women's Hospital (212)</c:v>
                </c:pt>
              </c:strCache>
            </c:strRef>
          </c:cat>
          <c:val>
            <c:numRef>
              <c:f>Sheet1!$G$2:$G$4</c:f>
              <c:numCache>
                <c:formatCode>0.0;;</c:formatCode>
                <c:ptCount val="3"/>
                <c:pt idx="0">
                  <c:v>8.9379808385849078</c:v>
                </c:pt>
                <c:pt idx="1">
                  <c:v>0</c:v>
                </c:pt>
                <c:pt idx="2">
                  <c:v>8.9843891521065746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(239)</c:v>
                </c:pt>
                <c:pt idx="1">
                  <c:v>Birmingham Children's Hospital (-)</c:v>
                </c:pt>
                <c:pt idx="2">
                  <c:v>Birmingham Women's Hospital (212)</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(239)</c:v>
                </c:pt>
                <c:pt idx="1">
                  <c:v>Birmingham Children's Hospital (-)</c:v>
                </c:pt>
                <c:pt idx="2">
                  <c:v>Birmingham Women's Hospital (212)</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(239)</c:v>
                </c:pt>
                <c:pt idx="1">
                  <c:v>Birmingham Children's Hospital (-)</c:v>
                </c:pt>
                <c:pt idx="2">
                  <c:v>Birmingham Women's Hospital (212)</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1.0620191614150922</c:v>
                </c:pt>
                <c:pt idx="1">
                  <c:v>0</c:v>
                </c:pt>
                <c:pt idx="2">
                  <c:v>1.0156108478934254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(246)</c:v>
                </c:pt>
                <c:pt idx="1">
                  <c:v>Birmingham Children's Hospital (-)</c:v>
                </c:pt>
                <c:pt idx="2">
                  <c:v>Birmingham Women's Hospital (218)</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(246)</c:v>
                </c:pt>
                <c:pt idx="1">
                  <c:v>Birmingham Children's Hospital (-)</c:v>
                </c:pt>
                <c:pt idx="2">
                  <c:v>Birmingham Women's Hospital (218)</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(246)</c:v>
                </c:pt>
                <c:pt idx="1">
                  <c:v>Birmingham Children's Hospital (-)</c:v>
                </c:pt>
                <c:pt idx="2">
                  <c:v>Birmingham Women's Hospital (218)</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(246)</c:v>
                </c:pt>
                <c:pt idx="1">
                  <c:v>Birmingham Children's Hospital (-)</c:v>
                </c:pt>
                <c:pt idx="2">
                  <c:v>Birmingham Women's Hospital (218)</c:v>
                </c:pt>
              </c:strCache>
            </c:strRef>
          </c:cat>
          <c:val>
            <c:numRef>
              <c:f>Sheet1!$G$2:$G$4</c:f>
              <c:numCache>
                <c:formatCode>0.0;;</c:formatCode>
                <c:ptCount val="3"/>
                <c:pt idx="0">
                  <c:v>9.3689308280315622</c:v>
                </c:pt>
                <c:pt idx="1">
                  <c:v>0</c:v>
                </c:pt>
                <c:pt idx="2">
                  <c:v>9.3743377234600747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(246)</c:v>
                </c:pt>
                <c:pt idx="1">
                  <c:v>Birmingham Children's Hospital (-)</c:v>
                </c:pt>
                <c:pt idx="2">
                  <c:v>Birmingham Women's Hospital (218)</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(246)</c:v>
                </c:pt>
                <c:pt idx="1">
                  <c:v>Birmingham Children's Hospital (-)</c:v>
                </c:pt>
                <c:pt idx="2">
                  <c:v>Birmingham Women's Hospital (218)</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(246)</c:v>
                </c:pt>
                <c:pt idx="1">
                  <c:v>Birmingham Children's Hospital (-)</c:v>
                </c:pt>
                <c:pt idx="2">
                  <c:v>Birmingham Women's Hospital (218)</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0.63106917196843781</c:v>
                </c:pt>
                <c:pt idx="1">
                  <c:v>0</c:v>
                </c:pt>
                <c:pt idx="2">
                  <c:v>0.62566227653992534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(245)</c:v>
                </c:pt>
                <c:pt idx="1">
                  <c:v>Birmingham Children's Hospital (-)</c:v>
                </c:pt>
                <c:pt idx="2">
                  <c:v>Birmingham Women's Hospital (217)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(245)</c:v>
                </c:pt>
                <c:pt idx="1">
                  <c:v>Birmingham Children's Hospital (-)</c:v>
                </c:pt>
                <c:pt idx="2">
                  <c:v>Birmingham Women's Hospital (217)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(245)</c:v>
                </c:pt>
                <c:pt idx="1">
                  <c:v>Birmingham Children's Hospital (-)</c:v>
                </c:pt>
                <c:pt idx="2">
                  <c:v>Birmingham Women's Hospital (217)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(245)</c:v>
                </c:pt>
                <c:pt idx="1">
                  <c:v>Birmingham Children's Hospital (-)</c:v>
                </c:pt>
                <c:pt idx="2">
                  <c:v>Birmingham Women's Hospital (217)</c:v>
                </c:pt>
              </c:strCache>
            </c:strRef>
          </c:cat>
          <c:val>
            <c:numRef>
              <c:f>Sheet1!$G$2:$G$4</c:f>
              <c:numCache>
                <c:formatCode>0.0;;</c:formatCode>
                <c:ptCount val="3"/>
                <c:pt idx="0">
                  <c:v>8.769977146098924</c:v>
                </c:pt>
                <c:pt idx="1">
                  <c:v>0</c:v>
                </c:pt>
                <c:pt idx="2">
                  <c:v>8.6780078310354103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(245)</c:v>
                </c:pt>
                <c:pt idx="1">
                  <c:v>Birmingham Children's Hospital (-)</c:v>
                </c:pt>
                <c:pt idx="2">
                  <c:v>Birmingham Women's Hospital (217)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(245)</c:v>
                </c:pt>
                <c:pt idx="1">
                  <c:v>Birmingham Children's Hospital (-)</c:v>
                </c:pt>
                <c:pt idx="2">
                  <c:v>Birmingham Women's Hospital (217)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(245)</c:v>
                </c:pt>
                <c:pt idx="1">
                  <c:v>Birmingham Children's Hospital (-)</c:v>
                </c:pt>
                <c:pt idx="2">
                  <c:v>Birmingham Women's Hospital (217)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1.230022853901076</c:v>
                </c:pt>
                <c:pt idx="1">
                  <c:v>0</c:v>
                </c:pt>
                <c:pt idx="2">
                  <c:v>1.3219921689645897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(240)</c:v>
                </c:pt>
                <c:pt idx="1">
                  <c:v>Birmingham Children's Hospital (-)</c:v>
                </c:pt>
                <c:pt idx="2">
                  <c:v>Birmingham Women's Hospital (213)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(240)</c:v>
                </c:pt>
                <c:pt idx="1">
                  <c:v>Birmingham Children's Hospital (-)</c:v>
                </c:pt>
                <c:pt idx="2">
                  <c:v>Birmingham Women's Hospital (213)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(240)</c:v>
                </c:pt>
                <c:pt idx="1">
                  <c:v>Birmingham Children's Hospital (-)</c:v>
                </c:pt>
                <c:pt idx="2">
                  <c:v>Birmingham Women's Hospital (213)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(240)</c:v>
                </c:pt>
                <c:pt idx="1">
                  <c:v>Birmingham Children's Hospital (-)</c:v>
                </c:pt>
                <c:pt idx="2">
                  <c:v>Birmingham Women's Hospital (213)</c:v>
                </c:pt>
              </c:strCache>
            </c:strRef>
          </c:cat>
          <c:val>
            <c:numRef>
              <c:f>Sheet1!$G$2:$G$4</c:f>
              <c:numCache>
                <c:formatCode>0.0;;</c:formatCode>
                <c:ptCount val="3"/>
                <c:pt idx="0">
                  <c:v>8.5647573177026146</c:v>
                </c:pt>
                <c:pt idx="1">
                  <c:v>0</c:v>
                </c:pt>
                <c:pt idx="2">
                  <c:v>8.5812039913951299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(240)</c:v>
                </c:pt>
                <c:pt idx="1">
                  <c:v>Birmingham Children's Hospital (-)</c:v>
                </c:pt>
                <c:pt idx="2">
                  <c:v>Birmingham Women's Hospital (213)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(240)</c:v>
                </c:pt>
                <c:pt idx="1">
                  <c:v>Birmingham Children's Hospital (-)</c:v>
                </c:pt>
                <c:pt idx="2">
                  <c:v>Birmingham Women's Hospital (213)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(240)</c:v>
                </c:pt>
                <c:pt idx="1">
                  <c:v>Birmingham Children's Hospital (-)</c:v>
                </c:pt>
                <c:pt idx="2">
                  <c:v>Birmingham Women's Hospital (213)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1.4352426822973854</c:v>
                </c:pt>
                <c:pt idx="1">
                  <c:v>0</c:v>
                </c:pt>
                <c:pt idx="2">
                  <c:v>1.4187960086048701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(246)</c:v>
                </c:pt>
                <c:pt idx="1">
                  <c:v>Birmingham Children's Hospital (-)</c:v>
                </c:pt>
                <c:pt idx="2">
                  <c:v>Birmingham Women's Hospital (218)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(246)</c:v>
                </c:pt>
                <c:pt idx="1">
                  <c:v>Birmingham Children's Hospital (-)</c:v>
                </c:pt>
                <c:pt idx="2">
                  <c:v>Birmingham Women's Hospital (218)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(246)</c:v>
                </c:pt>
                <c:pt idx="1">
                  <c:v>Birmingham Children's Hospital (-)</c:v>
                </c:pt>
                <c:pt idx="2">
                  <c:v>Birmingham Women's Hospital (218)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(246)</c:v>
                </c:pt>
                <c:pt idx="1">
                  <c:v>Birmingham Children's Hospital (-)</c:v>
                </c:pt>
                <c:pt idx="2">
                  <c:v>Birmingham Women's Hospital (218)</c:v>
                </c:pt>
              </c:strCache>
            </c:strRef>
          </c:cat>
          <c:val>
            <c:numRef>
              <c:f>Sheet1!$G$2:$G$4</c:f>
              <c:numCache>
                <c:formatCode>0.0;;</c:formatCode>
                <c:ptCount val="3"/>
                <c:pt idx="0">
                  <c:v>8.3718749898265532</c:v>
                </c:pt>
                <c:pt idx="1">
                  <c:v>0</c:v>
                </c:pt>
                <c:pt idx="2">
                  <c:v>8.3227273331937415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(246)</c:v>
                </c:pt>
                <c:pt idx="1">
                  <c:v>Birmingham Children's Hospital (-)</c:v>
                </c:pt>
                <c:pt idx="2">
                  <c:v>Birmingham Women's Hospital (218)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(246)</c:v>
                </c:pt>
                <c:pt idx="1">
                  <c:v>Birmingham Children's Hospital (-)</c:v>
                </c:pt>
                <c:pt idx="2">
                  <c:v>Birmingham Women's Hospital (218)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(246)</c:v>
                </c:pt>
                <c:pt idx="1">
                  <c:v>Birmingham Children's Hospital (-)</c:v>
                </c:pt>
                <c:pt idx="2">
                  <c:v>Birmingham Women's Hospital (218)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1.6281250101734468</c:v>
                </c:pt>
                <c:pt idx="1">
                  <c:v>0</c:v>
                </c:pt>
                <c:pt idx="2">
                  <c:v>1.6772726668062585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(245)</c:v>
                </c:pt>
                <c:pt idx="1">
                  <c:v>Birmingham Children's Hospital (-)</c:v>
                </c:pt>
                <c:pt idx="2">
                  <c:v>Birmingham Women's Hospital (217)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(245)</c:v>
                </c:pt>
                <c:pt idx="1">
                  <c:v>Birmingham Children's Hospital (-)</c:v>
                </c:pt>
                <c:pt idx="2">
                  <c:v>Birmingham Women's Hospital (217)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(245)</c:v>
                </c:pt>
                <c:pt idx="1">
                  <c:v>Birmingham Children's Hospital (-)</c:v>
                </c:pt>
                <c:pt idx="2">
                  <c:v>Birmingham Women's Hospital (217)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(245)</c:v>
                </c:pt>
                <c:pt idx="1">
                  <c:v>Birmingham Children's Hospital (-)</c:v>
                </c:pt>
                <c:pt idx="2">
                  <c:v>Birmingham Women's Hospital (217)</c:v>
                </c:pt>
              </c:strCache>
            </c:strRef>
          </c:cat>
          <c:val>
            <c:numRef>
              <c:f>Sheet1!$G$2:$G$4</c:f>
              <c:numCache>
                <c:formatCode>0.0;;</c:formatCode>
                <c:ptCount val="3"/>
                <c:pt idx="0">
                  <c:v>8.3281088036172122</c:v>
                </c:pt>
                <c:pt idx="1">
                  <c:v>0</c:v>
                </c:pt>
                <c:pt idx="2">
                  <c:v>8.2545027102636954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(245)</c:v>
                </c:pt>
                <c:pt idx="1">
                  <c:v>Birmingham Children's Hospital (-)</c:v>
                </c:pt>
                <c:pt idx="2">
                  <c:v>Birmingham Women's Hospital (217)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(245)</c:v>
                </c:pt>
                <c:pt idx="1">
                  <c:v>Birmingham Children's Hospital (-)</c:v>
                </c:pt>
                <c:pt idx="2">
                  <c:v>Birmingham Women's Hospital (217)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(245)</c:v>
                </c:pt>
                <c:pt idx="1">
                  <c:v>Birmingham Children's Hospital (-)</c:v>
                </c:pt>
                <c:pt idx="2">
                  <c:v>Birmingham Women's Hospital (217)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1.6718911963827878</c:v>
                </c:pt>
                <c:pt idx="1">
                  <c:v>0</c:v>
                </c:pt>
                <c:pt idx="2">
                  <c:v>1.7454972897363046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(246)</c:v>
                </c:pt>
                <c:pt idx="1">
                  <c:v>Birmingham Children's Hospital (-)</c:v>
                </c:pt>
                <c:pt idx="2">
                  <c:v>Birmingham Women's Hospital (218)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(246)</c:v>
                </c:pt>
                <c:pt idx="1">
                  <c:v>Birmingham Children's Hospital (-)</c:v>
                </c:pt>
                <c:pt idx="2">
                  <c:v>Birmingham Women's Hospital (218)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(246)</c:v>
                </c:pt>
                <c:pt idx="1">
                  <c:v>Birmingham Children's Hospital (-)</c:v>
                </c:pt>
                <c:pt idx="2">
                  <c:v>Birmingham Women's Hospital (218)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(246)</c:v>
                </c:pt>
                <c:pt idx="1">
                  <c:v>Birmingham Children's Hospital (-)</c:v>
                </c:pt>
                <c:pt idx="2">
                  <c:v>Birmingham Women's Hospital (218)</c:v>
                </c:pt>
              </c:strCache>
            </c:strRef>
          </c:cat>
          <c:val>
            <c:numRef>
              <c:f>Sheet1!$G$2:$G$4</c:f>
              <c:numCache>
                <c:formatCode>0.0;;</c:formatCode>
                <c:ptCount val="3"/>
                <c:pt idx="0">
                  <c:v>7.1284148595338799</c:v>
                </c:pt>
                <c:pt idx="1">
                  <c:v>0</c:v>
                </c:pt>
                <c:pt idx="2">
                  <c:v>6.98547943261923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(246)</c:v>
                </c:pt>
                <c:pt idx="1">
                  <c:v>Birmingham Children's Hospital (-)</c:v>
                </c:pt>
                <c:pt idx="2">
                  <c:v>Birmingham Women's Hospital (218)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(246)</c:v>
                </c:pt>
                <c:pt idx="1">
                  <c:v>Birmingham Children's Hospital (-)</c:v>
                </c:pt>
                <c:pt idx="2">
                  <c:v>Birmingham Women's Hospital (218)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(246)</c:v>
                </c:pt>
                <c:pt idx="1">
                  <c:v>Birmingham Children's Hospital (-)</c:v>
                </c:pt>
                <c:pt idx="2">
                  <c:v>Birmingham Women's Hospital (218)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2.8715851404661201</c:v>
                </c:pt>
                <c:pt idx="1">
                  <c:v>0</c:v>
                </c:pt>
                <c:pt idx="2">
                  <c:v>3.01452056738077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(215)</c:v>
                </c:pt>
                <c:pt idx="1">
                  <c:v>Birmingham Children's Hospital (-)</c:v>
                </c:pt>
                <c:pt idx="2">
                  <c:v>Birmingham Women's Hospital (195)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(215)</c:v>
                </c:pt>
                <c:pt idx="1">
                  <c:v>Birmingham Children's Hospital (-)</c:v>
                </c:pt>
                <c:pt idx="2">
                  <c:v>Birmingham Women's Hospital (195)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(215)</c:v>
                </c:pt>
                <c:pt idx="1">
                  <c:v>Birmingham Children's Hospital (-)</c:v>
                </c:pt>
                <c:pt idx="2">
                  <c:v>Birmingham Women's Hospital (195)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(215)</c:v>
                </c:pt>
                <c:pt idx="1">
                  <c:v>Birmingham Children's Hospital (-)</c:v>
                </c:pt>
                <c:pt idx="2">
                  <c:v>Birmingham Women's Hospital (195)</c:v>
                </c:pt>
              </c:strCache>
            </c:strRef>
          </c:cat>
          <c:val>
            <c:numRef>
              <c:f>Sheet1!$G$2:$G$4</c:f>
              <c:numCache>
                <c:formatCode>0.0;;</c:formatCode>
                <c:ptCount val="3"/>
                <c:pt idx="0">
                  <c:v>7.0094199170814111</c:v>
                </c:pt>
                <c:pt idx="1">
                  <c:v>0</c:v>
                </c:pt>
                <c:pt idx="2">
                  <c:v>7.1664858362212298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(215)</c:v>
                </c:pt>
                <c:pt idx="1">
                  <c:v>Birmingham Children's Hospital (-)</c:v>
                </c:pt>
                <c:pt idx="2">
                  <c:v>Birmingham Women's Hospital (195)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(215)</c:v>
                </c:pt>
                <c:pt idx="1">
                  <c:v>Birmingham Children's Hospital (-)</c:v>
                </c:pt>
                <c:pt idx="2">
                  <c:v>Birmingham Women's Hospital (195)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(215)</c:v>
                </c:pt>
                <c:pt idx="1">
                  <c:v>Birmingham Children's Hospital (-)</c:v>
                </c:pt>
                <c:pt idx="2">
                  <c:v>Birmingham Women's Hospital (195)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2.9905800829185889</c:v>
                </c:pt>
                <c:pt idx="1">
                  <c:v>0</c:v>
                </c:pt>
                <c:pt idx="2">
                  <c:v>2.8335141637787702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(240)</c:v>
                </c:pt>
                <c:pt idx="1">
                  <c:v>Birmingham Children's Hospital (-)</c:v>
                </c:pt>
                <c:pt idx="2">
                  <c:v>Birmingham Women's Hospital (213)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(240)</c:v>
                </c:pt>
                <c:pt idx="1">
                  <c:v>Birmingham Children's Hospital (-)</c:v>
                </c:pt>
                <c:pt idx="2">
                  <c:v>Birmingham Women's Hospital (213)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(240)</c:v>
                </c:pt>
                <c:pt idx="1">
                  <c:v>Birmingham Children's Hospital (-)</c:v>
                </c:pt>
                <c:pt idx="2">
                  <c:v>Birmingham Women's Hospital (213)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(240)</c:v>
                </c:pt>
                <c:pt idx="1">
                  <c:v>Birmingham Children's Hospital (-)</c:v>
                </c:pt>
                <c:pt idx="2">
                  <c:v>Birmingham Women's Hospital (213)</c:v>
                </c:pt>
              </c:strCache>
            </c:strRef>
          </c:cat>
          <c:val>
            <c:numRef>
              <c:f>Sheet1!$G$2:$G$4</c:f>
              <c:numCache>
                <c:formatCode>0.0;;</c:formatCode>
                <c:ptCount val="3"/>
                <c:pt idx="0">
                  <c:v>7.2579083526225281</c:v>
                </c:pt>
                <c:pt idx="1">
                  <c:v>0</c:v>
                </c:pt>
                <c:pt idx="2">
                  <c:v>7.1395491269172959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(240)</c:v>
                </c:pt>
                <c:pt idx="1">
                  <c:v>Birmingham Children's Hospital (-)</c:v>
                </c:pt>
                <c:pt idx="2">
                  <c:v>Birmingham Women's Hospital (213)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(240)</c:v>
                </c:pt>
                <c:pt idx="1">
                  <c:v>Birmingham Children's Hospital (-)</c:v>
                </c:pt>
                <c:pt idx="2">
                  <c:v>Birmingham Women's Hospital (213)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(240)</c:v>
                </c:pt>
                <c:pt idx="1">
                  <c:v>Birmingham Children's Hospital (-)</c:v>
                </c:pt>
                <c:pt idx="2">
                  <c:v>Birmingham Women's Hospital (213)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2.7420916473774719</c:v>
                </c:pt>
                <c:pt idx="1">
                  <c:v>0</c:v>
                </c:pt>
                <c:pt idx="2">
                  <c:v>2.8604508730827041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(241)</c:v>
                </c:pt>
                <c:pt idx="1">
                  <c:v>Birmingham Children's Hospital (-)</c:v>
                </c:pt>
                <c:pt idx="2">
                  <c:v>Birmingham Women's Hospital (213)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(241)</c:v>
                </c:pt>
                <c:pt idx="1">
                  <c:v>Birmingham Children's Hospital (-)</c:v>
                </c:pt>
                <c:pt idx="2">
                  <c:v>Birmingham Women's Hospital (213)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(241)</c:v>
                </c:pt>
                <c:pt idx="1">
                  <c:v>Birmingham Children's Hospital (-)</c:v>
                </c:pt>
                <c:pt idx="2">
                  <c:v>Birmingham Women's Hospital (213)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(241)</c:v>
                </c:pt>
                <c:pt idx="1">
                  <c:v>Birmingham Children's Hospital (-)</c:v>
                </c:pt>
                <c:pt idx="2">
                  <c:v>Birmingham Women's Hospital (213)</c:v>
                </c:pt>
              </c:strCache>
            </c:strRef>
          </c:cat>
          <c:val>
            <c:numRef>
              <c:f>Sheet1!$G$2:$G$4</c:f>
              <c:numCache>
                <c:formatCode>0.0;;</c:formatCode>
                <c:ptCount val="3"/>
                <c:pt idx="0">
                  <c:v>8.892026030191154</c:v>
                </c:pt>
                <c:pt idx="1">
                  <c:v>0</c:v>
                </c:pt>
                <c:pt idx="2">
                  <c:v>8.9443709241608147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(241)</c:v>
                </c:pt>
                <c:pt idx="1">
                  <c:v>Birmingham Children's Hospital (-)</c:v>
                </c:pt>
                <c:pt idx="2">
                  <c:v>Birmingham Women's Hospital (213)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(241)</c:v>
                </c:pt>
                <c:pt idx="1">
                  <c:v>Birmingham Children's Hospital (-)</c:v>
                </c:pt>
                <c:pt idx="2">
                  <c:v>Birmingham Women's Hospital (213)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(241)</c:v>
                </c:pt>
                <c:pt idx="1">
                  <c:v>Birmingham Children's Hospital (-)</c:v>
                </c:pt>
                <c:pt idx="2">
                  <c:v>Birmingham Women's Hospital (213)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1.107973969808846</c:v>
                </c:pt>
                <c:pt idx="1">
                  <c:v>0</c:v>
                </c:pt>
                <c:pt idx="2">
                  <c:v>1.0556290758391853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(225)</c:v>
                </c:pt>
                <c:pt idx="1">
                  <c:v>Birmingham Children's Hospital (-)</c:v>
                </c:pt>
                <c:pt idx="2">
                  <c:v>Birmingham Women's Hospital (199)</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(225)</c:v>
                </c:pt>
                <c:pt idx="1">
                  <c:v>Birmingham Children's Hospital (-)</c:v>
                </c:pt>
                <c:pt idx="2">
                  <c:v>Birmingham Women's Hospital (199)</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(225)</c:v>
                </c:pt>
                <c:pt idx="1">
                  <c:v>Birmingham Children's Hospital (-)</c:v>
                </c:pt>
                <c:pt idx="2">
                  <c:v>Birmingham Women's Hospital (199)</c:v>
                </c:pt>
              </c:strCache>
            </c:strRef>
          </c:cat>
          <c:val>
            <c:numRef>
              <c:f>Sheet1!$F$2:$F$4</c:f>
              <c:numCache>
                <c:formatCode>0.0;;</c:formatCode>
                <c:ptCount val="3"/>
                <c:pt idx="0">
                  <c:v>6.7659312934838738</c:v>
                </c:pt>
                <c:pt idx="1">
                  <c:v>0</c:v>
                </c:pt>
                <c:pt idx="2">
                  <c:v>6.6419720131622579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(225)</c:v>
                </c:pt>
                <c:pt idx="1">
                  <c:v>Birmingham Children's Hospital (-)</c:v>
                </c:pt>
                <c:pt idx="2">
                  <c:v>Birmingham Women's Hospital (199)</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(225)</c:v>
                </c:pt>
                <c:pt idx="1">
                  <c:v>Birmingham Children's Hospital (-)</c:v>
                </c:pt>
                <c:pt idx="2">
                  <c:v>Birmingham Women's Hospital (199)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(225)</c:v>
                </c:pt>
                <c:pt idx="1">
                  <c:v>Birmingham Children's Hospital (-)</c:v>
                </c:pt>
                <c:pt idx="2">
                  <c:v>Birmingham Women's Hospital (199)</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(225)</c:v>
                </c:pt>
                <c:pt idx="1">
                  <c:v>Birmingham Children's Hospital (-)</c:v>
                </c:pt>
                <c:pt idx="2">
                  <c:v>Birmingham Women's Hospital (199)</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3.2340687065161262</c:v>
                </c:pt>
                <c:pt idx="1">
                  <c:v>0</c:v>
                </c:pt>
                <c:pt idx="2">
                  <c:v>3.3580279868377421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(241)</c:v>
                </c:pt>
                <c:pt idx="1">
                  <c:v>Birmingham Children's Hospital (-)</c:v>
                </c:pt>
                <c:pt idx="2">
                  <c:v>Birmingham Women's Hospital (214)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(241)</c:v>
                </c:pt>
                <c:pt idx="1">
                  <c:v>Birmingham Children's Hospital (-)</c:v>
                </c:pt>
                <c:pt idx="2">
                  <c:v>Birmingham Women's Hospital (214)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(241)</c:v>
                </c:pt>
                <c:pt idx="1">
                  <c:v>Birmingham Children's Hospital (-)</c:v>
                </c:pt>
                <c:pt idx="2">
                  <c:v>Birmingham Women's Hospital (214)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(241)</c:v>
                </c:pt>
                <c:pt idx="1">
                  <c:v>Birmingham Children's Hospital (-)</c:v>
                </c:pt>
                <c:pt idx="2">
                  <c:v>Birmingham Women's Hospital (214)</c:v>
                </c:pt>
              </c:strCache>
            </c:strRef>
          </c:cat>
          <c:val>
            <c:numRef>
              <c:f>Sheet1!$G$2:$G$4</c:f>
              <c:numCache>
                <c:formatCode>0.0;;</c:formatCode>
                <c:ptCount val="3"/>
                <c:pt idx="0">
                  <c:v>9.313496150441118</c:v>
                </c:pt>
                <c:pt idx="1">
                  <c:v>0</c:v>
                </c:pt>
                <c:pt idx="2">
                  <c:v>9.2609234199332775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(241)</c:v>
                </c:pt>
                <c:pt idx="1">
                  <c:v>Birmingham Children's Hospital (-)</c:v>
                </c:pt>
                <c:pt idx="2">
                  <c:v>Birmingham Women's Hospital (214)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(241)</c:v>
                </c:pt>
                <c:pt idx="1">
                  <c:v>Birmingham Children's Hospital (-)</c:v>
                </c:pt>
                <c:pt idx="2">
                  <c:v>Birmingham Women's Hospital (214)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(241)</c:v>
                </c:pt>
                <c:pt idx="1">
                  <c:v>Birmingham Children's Hospital (-)</c:v>
                </c:pt>
                <c:pt idx="2">
                  <c:v>Birmingham Women's Hospital (214)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0.686503849558882</c:v>
                </c:pt>
                <c:pt idx="1">
                  <c:v>0</c:v>
                </c:pt>
                <c:pt idx="2">
                  <c:v>0.7390765800667225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(237)</c:v>
                </c:pt>
                <c:pt idx="1">
                  <c:v>Birmingham Children's Hospital (-)</c:v>
                </c:pt>
                <c:pt idx="2">
                  <c:v>Birmingham Women's Hospital (211)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(237)</c:v>
                </c:pt>
                <c:pt idx="1">
                  <c:v>Birmingham Children's Hospital (-)</c:v>
                </c:pt>
                <c:pt idx="2">
                  <c:v>Birmingham Women's Hospital (211)</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(237)</c:v>
                </c:pt>
                <c:pt idx="1">
                  <c:v>Birmingham Children's Hospital (-)</c:v>
                </c:pt>
                <c:pt idx="2">
                  <c:v>Birmingham Women's Hospital (211)</c:v>
                </c:pt>
              </c:strCache>
            </c:strRef>
          </c:cat>
          <c:val>
            <c:numRef>
              <c:f>Sheet1!$F$2:$F$4</c:f>
              <c:numCache>
                <c:formatCode>0.0;;</c:formatCode>
                <c:ptCount val="3"/>
                <c:pt idx="0">
                  <c:v>0</c:v>
                </c:pt>
                <c:pt idx="1">
                  <c:v>0</c:v>
                </c:pt>
                <c:pt idx="2">
                  <c:v>8.1678077151354369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(237)</c:v>
                </c:pt>
                <c:pt idx="1">
                  <c:v>Birmingham Children's Hospital (-)</c:v>
                </c:pt>
                <c:pt idx="2">
                  <c:v>Birmingham Women's Hospital (211)</c:v>
                </c:pt>
              </c:strCache>
            </c:strRef>
          </c:cat>
          <c:val>
            <c:numRef>
              <c:f>Sheet1!$G$2:$G$4</c:f>
              <c:numCache>
                <c:formatCode>0.0;;</c:formatCode>
                <c:ptCount val="3"/>
                <c:pt idx="0">
                  <c:v>8.2827619947007083</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(237)</c:v>
                </c:pt>
                <c:pt idx="1">
                  <c:v>Birmingham Children's Hospital (-)</c:v>
                </c:pt>
                <c:pt idx="2">
                  <c:v>Birmingham Women's Hospital (211)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(237)</c:v>
                </c:pt>
                <c:pt idx="1">
                  <c:v>Birmingham Children's Hospital (-)</c:v>
                </c:pt>
                <c:pt idx="2">
                  <c:v>Birmingham Women's Hospital (211)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(237)</c:v>
                </c:pt>
                <c:pt idx="1">
                  <c:v>Birmingham Children's Hospital (-)</c:v>
                </c:pt>
                <c:pt idx="2">
                  <c:v>Birmingham Women's Hospital (211)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1.7172380052992917</c:v>
                </c:pt>
                <c:pt idx="1">
                  <c:v>0</c:v>
                </c:pt>
                <c:pt idx="2">
                  <c:v>1.8321922848645631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(230)</c:v>
                </c:pt>
                <c:pt idx="1">
                  <c:v>Birmingham Children's Hospital (-)</c:v>
                </c:pt>
                <c:pt idx="2">
                  <c:v>Birmingham Women's Hospital (203)</c:v>
                </c:pt>
              </c:strCache>
            </c:strRef>
          </c:cat>
          <c:val>
            <c:numRef>
              <c:f>Sheet1!$D$2:$D$4</c:f>
              <c:numCache>
                <c:formatCode>0.0;;</c:formatCode>
                <c:ptCount val="3"/>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(230)</c:v>
                </c:pt>
                <c:pt idx="1">
                  <c:v>Birmingham Children's Hospital (-)</c:v>
                </c:pt>
                <c:pt idx="2">
                  <c:v>Birmingham Women's Hospital (203)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(230)</c:v>
                </c:pt>
                <c:pt idx="1">
                  <c:v>Birmingham Children's Hospital (-)</c:v>
                </c:pt>
                <c:pt idx="2">
                  <c:v>Birmingham Women's Hospital (203)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(230)</c:v>
                </c:pt>
                <c:pt idx="1">
                  <c:v>Birmingham Children's Hospital (-)</c:v>
                </c:pt>
                <c:pt idx="2">
                  <c:v>Birmingham Women's Hospital (203)</c:v>
                </c:pt>
              </c:strCache>
            </c:strRef>
          </c:cat>
          <c:val>
            <c:numRef>
              <c:f>Sheet1!$G$2:$G$4</c:f>
              <c:numCache>
                <c:formatCode>0.0;;</c:formatCode>
                <c:ptCount val="3"/>
                <c:pt idx="0">
                  <c:v>7.7491730221814779</c:v>
                </c:pt>
                <c:pt idx="1">
                  <c:v>0</c:v>
                </c:pt>
                <c:pt idx="2">
                  <c:v>7.6848214247689874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(230)</c:v>
                </c:pt>
                <c:pt idx="1">
                  <c:v>Birmingham Children's Hospital (-)</c:v>
                </c:pt>
                <c:pt idx="2">
                  <c:v>Birmingham Women's Hospital (203)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(230)</c:v>
                </c:pt>
                <c:pt idx="1">
                  <c:v>Birmingham Children's Hospital (-)</c:v>
                </c:pt>
                <c:pt idx="2">
                  <c:v>Birmingham Women's Hospital (203)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(230)</c:v>
                </c:pt>
                <c:pt idx="1">
                  <c:v>Birmingham Children's Hospital (-)</c:v>
                </c:pt>
                <c:pt idx="2">
                  <c:v>Birmingham Women's Hospital (203)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2.2508269778185221</c:v>
                </c:pt>
                <c:pt idx="1">
                  <c:v>0</c:v>
                </c:pt>
                <c:pt idx="2">
                  <c:v>2.3151785752310126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c:v>
                </c:pt>
                <c:pt idx="1">
                  <c:v>Birmingham Children's Hospital (-)</c:v>
                </c:pt>
                <c:pt idx="2">
                  <c:v>Birmingham Women's Hospital (44)</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c:v>
                </c:pt>
                <c:pt idx="1">
                  <c:v>Birmingham Children's Hospital (-)</c:v>
                </c:pt>
                <c:pt idx="2">
                  <c:v>Birmingham Women's Hospital (44)</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c:v>
                </c:pt>
                <c:pt idx="1">
                  <c:v>Birmingham Children's Hospital (-)</c:v>
                </c:pt>
                <c:pt idx="2">
                  <c:v>Birmingham Women's Hospital (44)</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c:v>
                </c:pt>
                <c:pt idx="1">
                  <c:v>Birmingham Children's Hospital (-)</c:v>
                </c:pt>
                <c:pt idx="2">
                  <c:v>Birmingham Women's Hospital (44)</c:v>
                </c:pt>
              </c:strCache>
            </c:strRef>
          </c:cat>
          <c:val>
            <c:numRef>
              <c:f>Sheet1!$G$2:$G$4</c:f>
              <c:numCache>
                <c:formatCode>0.0;;</c:formatCode>
                <c:ptCount val="3"/>
                <c:pt idx="0">
                  <c:v>8.3038192091496654</c:v>
                </c:pt>
                <c:pt idx="1">
                  <c:v>0</c:v>
                </c:pt>
                <c:pt idx="2">
                  <c:v>8.1231292538987656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c:v>
                </c:pt>
                <c:pt idx="1">
                  <c:v>Birmingham Children's Hospital (-)</c:v>
                </c:pt>
                <c:pt idx="2">
                  <c:v>Birmingham Women's Hospital (44)</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c:v>
                </c:pt>
                <c:pt idx="1">
                  <c:v>Birmingham Children's Hospital (-)</c:v>
                </c:pt>
                <c:pt idx="2">
                  <c:v>Birmingham Women's Hospital (44)</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(54)</c:v>
                </c:pt>
                <c:pt idx="1">
                  <c:v>Birmingham Children's Hospital (-)</c:v>
                </c:pt>
                <c:pt idx="2">
                  <c:v>Birmingham Women's Hospital (44)</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1.6961807908503346</c:v>
                </c:pt>
                <c:pt idx="1">
                  <c:v>0</c:v>
                </c:pt>
                <c:pt idx="2">
                  <c:v>1.8768707461012344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c:v>
                </c:pt>
                <c:pt idx="1">
                  <c:v>Birmingham Children's Hospital (-)</c:v>
                </c:pt>
                <c:pt idx="2">
                  <c:v>Birmingham Women's Hospital (56)</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c:v>
                </c:pt>
                <c:pt idx="1">
                  <c:v>Birmingham Children's Hospital (-)</c:v>
                </c:pt>
                <c:pt idx="2">
                  <c:v>Birmingham Women's Hospital (56)</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c:v>
                </c:pt>
                <c:pt idx="1">
                  <c:v>Birmingham Children's Hospital (-)</c:v>
                </c:pt>
                <c:pt idx="2">
                  <c:v>Birmingham Women's Hospital (56)</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c:v>
                </c:pt>
                <c:pt idx="1">
                  <c:v>Birmingham Children's Hospital (-)</c:v>
                </c:pt>
                <c:pt idx="2">
                  <c:v>Birmingham Women's Hospital (56)</c:v>
                </c:pt>
              </c:strCache>
            </c:strRef>
          </c:cat>
          <c:val>
            <c:numRef>
              <c:f>Sheet1!$G$2:$G$4</c:f>
              <c:numCache>
                <c:formatCode>0.0;;</c:formatCode>
                <c:ptCount val="3"/>
                <c:pt idx="0">
                  <c:v>6.8438755205385764</c:v>
                </c:pt>
                <c:pt idx="1">
                  <c:v>0</c:v>
                </c:pt>
                <c:pt idx="2">
                  <c:v>6.593099119851801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c:v>
                </c:pt>
                <c:pt idx="1">
                  <c:v>Birmingham Children's Hospital (-)</c:v>
                </c:pt>
                <c:pt idx="2">
                  <c:v>Birmingham Women's Hospital (56)</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c:v>
                </c:pt>
                <c:pt idx="1">
                  <c:v>Birmingham Children's Hospital (-)</c:v>
                </c:pt>
                <c:pt idx="2">
                  <c:v>Birmingham Women's Hospital (56)</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(62)</c:v>
                </c:pt>
                <c:pt idx="1">
                  <c:v>Birmingham Children's Hospital (-)</c:v>
                </c:pt>
                <c:pt idx="2">
                  <c:v>Birmingham Women's Hospital (56)</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3.1561244794614236</c:v>
                </c:pt>
                <c:pt idx="1">
                  <c:v>0</c:v>
                </c:pt>
                <c:pt idx="2">
                  <c:v>3.406900880148199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c:v>
                </c:pt>
                <c:pt idx="1">
                  <c:v>Birmingham Children's Hospital (-)</c:v>
                </c:pt>
                <c:pt idx="2">
                  <c:v>Birmingham Women's Hospital (38)</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c:v>
                </c:pt>
                <c:pt idx="1">
                  <c:v>Birmingham Children's Hospital (-)</c:v>
                </c:pt>
                <c:pt idx="2">
                  <c:v>Birmingham Women's Hospital (38)</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c:v>
                </c:pt>
                <c:pt idx="1">
                  <c:v>Birmingham Children's Hospital (-)</c:v>
                </c:pt>
                <c:pt idx="2">
                  <c:v>Birmingham Women's Hospital (38)</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c:v>
                </c:pt>
                <c:pt idx="1">
                  <c:v>Birmingham Children's Hospital (-)</c:v>
                </c:pt>
                <c:pt idx="2">
                  <c:v>Birmingham Women's Hospital (38)</c:v>
                </c:pt>
              </c:strCache>
            </c:strRef>
          </c:cat>
          <c:val>
            <c:numRef>
              <c:f>Sheet1!$G$2:$G$4</c:f>
              <c:numCache>
                <c:formatCode>0.0;;</c:formatCode>
                <c:ptCount val="3"/>
                <c:pt idx="0">
                  <c:v>8.9301902543569796</c:v>
                </c:pt>
                <c:pt idx="1">
                  <c:v>0</c:v>
                </c:pt>
                <c:pt idx="2">
                  <c:v>8.7035320788702553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c:v>
                </c:pt>
                <c:pt idx="1">
                  <c:v>Birmingham Children's Hospital (-)</c:v>
                </c:pt>
                <c:pt idx="2">
                  <c:v>Birmingham Women's Hospital (38)</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c:v>
                </c:pt>
                <c:pt idx="1">
                  <c:v>Birmingham Children's Hospital (-)</c:v>
                </c:pt>
                <c:pt idx="2">
                  <c:v>Birmingham Women's Hospital (38)</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(46)</c:v>
                </c:pt>
                <c:pt idx="1">
                  <c:v>Birmingham Children's Hospital (-)</c:v>
                </c:pt>
                <c:pt idx="2">
                  <c:v>Birmingham Women's Hospital (38)</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1.0698097456430204</c:v>
                </c:pt>
                <c:pt idx="1">
                  <c:v>0</c:v>
                </c:pt>
                <c:pt idx="2">
                  <c:v>1.2964679211297447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(63)</c:v>
                </c:pt>
                <c:pt idx="1">
                  <c:v>Birmingham Children's Hospital (-)</c:v>
                </c:pt>
                <c:pt idx="2">
                  <c:v>Birmingham Women's Hospital (51)</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(63)</c:v>
                </c:pt>
                <c:pt idx="1">
                  <c:v>Birmingham Children's Hospital (-)</c:v>
                </c:pt>
                <c:pt idx="2">
                  <c:v>Birmingham Women's Hospital (51)</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(63)</c:v>
                </c:pt>
                <c:pt idx="1">
                  <c:v>Birmingham Children's Hospital (-)</c:v>
                </c:pt>
                <c:pt idx="2">
                  <c:v>Birmingham Women's Hospital (51)</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(63)</c:v>
                </c:pt>
                <c:pt idx="1">
                  <c:v>Birmingham Children's Hospital (-)</c:v>
                </c:pt>
                <c:pt idx="2">
                  <c:v>Birmingham Women's Hospital (51)</c:v>
                </c:pt>
              </c:strCache>
            </c:strRef>
          </c:cat>
          <c:val>
            <c:numRef>
              <c:f>Sheet1!$G$2:$G$4</c:f>
              <c:numCache>
                <c:formatCode>0.0;;</c:formatCode>
                <c:ptCount val="3"/>
                <c:pt idx="0">
                  <c:v>0</c:v>
                </c:pt>
                <c:pt idx="1">
                  <c:v>0</c:v>
                </c:pt>
                <c:pt idx="2">
                  <c:v>9.2179109833092721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(63)</c:v>
                </c:pt>
                <c:pt idx="1">
                  <c:v>Birmingham Children's Hospital (-)</c:v>
                </c:pt>
                <c:pt idx="2">
                  <c:v>Birmingham Women's Hospital (51)</c:v>
                </c:pt>
              </c:strCache>
            </c:strRef>
          </c:cat>
          <c:val>
            <c:numRef>
              <c:f>Sheet1!$H$2:$H$4</c:f>
              <c:numCache>
                <c:formatCode>0.0;;</c:formatCode>
                <c:ptCount val="3"/>
                <c:pt idx="0">
                  <c:v>9.2305314903840809</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(63)</c:v>
                </c:pt>
                <c:pt idx="1">
                  <c:v>Birmingham Children's Hospital (-)</c:v>
                </c:pt>
                <c:pt idx="2">
                  <c:v>Birmingham Women's Hospital (51)</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(63)</c:v>
                </c:pt>
                <c:pt idx="1">
                  <c:v>Birmingham Children's Hospital (-)</c:v>
                </c:pt>
                <c:pt idx="2">
                  <c:v>Birmingham Women's Hospital (51)</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0.76946850961591906</c:v>
                </c:pt>
                <c:pt idx="1">
                  <c:v>0</c:v>
                </c:pt>
                <c:pt idx="2">
                  <c:v>0.78208901669072795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(88)</c:v>
                </c:pt>
                <c:pt idx="1">
                  <c:v>Birmingham Children's Hospital (-)</c:v>
                </c:pt>
                <c:pt idx="2">
                  <c:v>Birmingham Women's Hospital (73)</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(88)</c:v>
                </c:pt>
                <c:pt idx="1">
                  <c:v>Birmingham Children's Hospital (-)</c:v>
                </c:pt>
                <c:pt idx="2">
                  <c:v>Birmingham Women's Hospital (73)</c:v>
                </c:pt>
              </c:strCache>
            </c:strRef>
          </c:cat>
          <c:val>
            <c:numRef>
              <c:f>Sheet1!$E$2:$E$4</c:f>
              <c:numCache>
                <c:formatCode>0.0;;</c:formatCode>
                <c:ptCount val="3"/>
                <c:pt idx="0">
                  <c:v>5.3126293870053951</c:v>
                </c:pt>
                <c:pt idx="1">
                  <c:v>0</c:v>
                </c:pt>
                <c:pt idx="2">
                  <c:v>4.502983855715037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(88)</c:v>
                </c:pt>
                <c:pt idx="1">
                  <c:v>Birmingham Children's Hospital (-)</c:v>
                </c:pt>
                <c:pt idx="2">
                  <c:v>Birmingham Women's Hospital (73)</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(88)</c:v>
                </c:pt>
                <c:pt idx="1">
                  <c:v>Birmingham Children's Hospital (-)</c:v>
                </c:pt>
                <c:pt idx="2">
                  <c:v>Birmingham Women's Hospital (73)</c:v>
                </c:pt>
              </c:strCache>
            </c:strRef>
          </c:cat>
          <c:val>
            <c:numRef>
              <c:f>Sheet1!$G$2:$G$4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(88)</c:v>
                </c:pt>
                <c:pt idx="1">
                  <c:v>Birmingham Children's Hospital (-)</c:v>
                </c:pt>
                <c:pt idx="2">
                  <c:v>Birmingham Women's Hospital (73)</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(88)</c:v>
                </c:pt>
                <c:pt idx="1">
                  <c:v>Birmingham Children's Hospital (-)</c:v>
                </c:pt>
                <c:pt idx="2">
                  <c:v>Birmingham Women's Hospital (73)</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(88)</c:v>
                </c:pt>
                <c:pt idx="1">
                  <c:v>Birmingham Children's Hospital (-)</c:v>
                </c:pt>
                <c:pt idx="2">
                  <c:v>Birmingham Women's Hospital (73)</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4.6873706129946049</c:v>
                </c:pt>
                <c:pt idx="1">
                  <c:v>0</c:v>
                </c:pt>
                <c:pt idx="2">
                  <c:v>5.497016144284963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(70)</c:v>
                </c:pt>
                <c:pt idx="1">
                  <c:v>Birmingham Children's Hospital (-)</c:v>
                </c:pt>
                <c:pt idx="2">
                  <c:v>Birmingham Women's Hospital (58)</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(70)</c:v>
                </c:pt>
                <c:pt idx="1">
                  <c:v>Birmingham Children's Hospital (-)</c:v>
                </c:pt>
                <c:pt idx="2">
                  <c:v>Birmingham Women's Hospital (58)</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(70)</c:v>
                </c:pt>
                <c:pt idx="1">
                  <c:v>Birmingham Children's Hospital (-)</c:v>
                </c:pt>
                <c:pt idx="2">
                  <c:v>Birmingham Women's Hospital (58)</c:v>
                </c:pt>
              </c:strCache>
            </c:strRef>
          </c:cat>
          <c:val>
            <c:numRef>
              <c:f>Sheet1!$F$2:$F$4</c:f>
              <c:numCache>
                <c:formatCode>0.0;;</c:formatCode>
                <c:ptCount val="3"/>
                <c:pt idx="0">
                  <c:v>0</c:v>
                </c:pt>
                <c:pt idx="1">
                  <c:v>0</c:v>
                </c:pt>
                <c:pt idx="2">
                  <c:v>3.787150485876015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(70)</c:v>
                </c:pt>
                <c:pt idx="1">
                  <c:v>Birmingham Children's Hospital (-)</c:v>
                </c:pt>
                <c:pt idx="2">
                  <c:v>Birmingham Women's Hospital (58)</c:v>
                </c:pt>
              </c:strCache>
            </c:strRef>
          </c:cat>
          <c:val>
            <c:numRef>
              <c:f>Sheet1!$G$2:$G$4</c:f>
              <c:numCache>
                <c:formatCode>0.0;;</c:formatCode>
                <c:ptCount val="3"/>
                <c:pt idx="0">
                  <c:v>4.5386640096653066</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(70)</c:v>
                </c:pt>
                <c:pt idx="1">
                  <c:v>Birmingham Children's Hospital (-)</c:v>
                </c:pt>
                <c:pt idx="2">
                  <c:v>Birmingham Women's Hospital (58)</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(70)</c:v>
                </c:pt>
                <c:pt idx="1">
                  <c:v>Birmingham Children's Hospital (-)</c:v>
                </c:pt>
                <c:pt idx="2">
                  <c:v>Birmingham Women's Hospital (58)</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(70)</c:v>
                </c:pt>
                <c:pt idx="1">
                  <c:v>Birmingham Children's Hospital (-)</c:v>
                </c:pt>
                <c:pt idx="2">
                  <c:v>Birmingham Women's Hospital (58)</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5.4613359903346934</c:v>
                </c:pt>
                <c:pt idx="1">
                  <c:v>0</c:v>
                </c:pt>
                <c:pt idx="2">
                  <c:v>6.2128495141239846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Birmingham Children's Hospital (-)</c:v>
                </c:pt>
                <c:pt idx="2">
                  <c:v>Birmingham Women's Hospital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Birmingham Children's Hospital (-)</c:v>
                </c:pt>
                <c:pt idx="2">
                  <c:v>Birmingham Women's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Birmingham Children's Hospital (-)</c:v>
                </c:pt>
                <c:pt idx="2">
                  <c:v>Birmingham Women's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Birmingham Children's Hospital (-)</c:v>
                </c:pt>
                <c:pt idx="2">
                  <c:v>Birmingham Women's Hospital (-)</c:v>
                </c:pt>
              </c:strCache>
            </c:strRef>
          </c:cat>
          <c:val>
            <c:numRef>
              <c:f>Sheet1!$G$2:$G$4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Birmingham Children's Hospital (-)</c:v>
                </c:pt>
                <c:pt idx="2">
                  <c:v>Birmingham Women's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Birmingham Children's Hospital (-)</c:v>
                </c:pt>
                <c:pt idx="2">
                  <c:v>Birmingham Women's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Birmingham Children's Hospital (-)</c:v>
                </c:pt>
                <c:pt idx="2">
                  <c:v>Birmingham Women's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Birmingham Children's Hospital (-)</c:v>
                </c:pt>
                <c:pt idx="2">
                  <c:v>Birmingham Women's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Birmingham Children's Hospital (-)</c:v>
                </c:pt>
                <c:pt idx="2">
                  <c:v>Birmingham Women's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Birmingham Children's Hospital (-)</c:v>
                </c:pt>
                <c:pt idx="2">
                  <c:v>Birmingham Women's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Birmingham Children's Hospital (-)</c:v>
                </c:pt>
                <c:pt idx="2">
                  <c:v>Birmingham Women's Hospital (-)</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Birmingham Children's Hospital (-)</c:v>
                </c:pt>
                <c:pt idx="2">
                  <c:v>Birmingham Women's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Birmingham Children's Hospital (-)</c:v>
                </c:pt>
                <c:pt idx="2">
                  <c:v>Birmingham Women's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c:v>
                </c:pt>
                <c:pt idx="1">
                  <c:v>Birmingham Children's Hospital (-)</c:v>
                </c:pt>
                <c:pt idx="2">
                  <c:v>Birmingham Women's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(242)</c:v>
                </c:pt>
                <c:pt idx="1">
                  <c:v>Birmingham Children's Hospital (-)</c:v>
                </c:pt>
                <c:pt idx="2">
                  <c:v>Birmingham Women's Hospital (214)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(242)</c:v>
                </c:pt>
                <c:pt idx="1">
                  <c:v>Birmingham Children's Hospital (-)</c:v>
                </c:pt>
                <c:pt idx="2">
                  <c:v>Birmingham Women's Hospital (214)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(242)</c:v>
                </c:pt>
                <c:pt idx="1">
                  <c:v>Birmingham Children's Hospital (-)</c:v>
                </c:pt>
                <c:pt idx="2">
                  <c:v>Birmingham Women's Hospital (214)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(242)</c:v>
                </c:pt>
                <c:pt idx="1">
                  <c:v>Birmingham Children's Hospital (-)</c:v>
                </c:pt>
                <c:pt idx="2">
                  <c:v>Birmingham Women's Hospital (214)</c:v>
                </c:pt>
              </c:strCache>
            </c:strRef>
          </c:cat>
          <c:val>
            <c:numRef>
              <c:f>Sheet1!$G$2:$G$4</c:f>
              <c:numCache>
                <c:formatCode>0.0;;</c:formatCode>
                <c:ptCount val="3"/>
                <c:pt idx="0">
                  <c:v>6.2803650944267684</c:v>
                </c:pt>
                <c:pt idx="1">
                  <c:v>0</c:v>
                </c:pt>
                <c:pt idx="2">
                  <c:v>6.2341617024071141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(242)</c:v>
                </c:pt>
                <c:pt idx="1">
                  <c:v>Birmingham Children's Hospital (-)</c:v>
                </c:pt>
                <c:pt idx="2">
                  <c:v>Birmingham Women's Hospital (214)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(242)</c:v>
                </c:pt>
                <c:pt idx="1">
                  <c:v>Birmingham Children's Hospital (-)</c:v>
                </c:pt>
                <c:pt idx="2">
                  <c:v>Birmingham Women's Hospital (214)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(242)</c:v>
                </c:pt>
                <c:pt idx="1">
                  <c:v>Birmingham Children's Hospital (-)</c:v>
                </c:pt>
                <c:pt idx="2">
                  <c:v>Birmingham Women's Hospital (214)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3.7196349055732316</c:v>
                </c:pt>
                <c:pt idx="1">
                  <c:v>0</c:v>
                </c:pt>
                <c:pt idx="2">
                  <c:v>3.7658382975928859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(163)</c:v>
                </c:pt>
                <c:pt idx="1">
                  <c:v>Birmingham Children's Hospital (-)</c:v>
                </c:pt>
                <c:pt idx="2">
                  <c:v>Birmingham Women's Hospital (136)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(163)</c:v>
                </c:pt>
                <c:pt idx="1">
                  <c:v>Birmingham Children's Hospital (-)</c:v>
                </c:pt>
                <c:pt idx="2">
                  <c:v>Birmingham Women's Hospital (136)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(163)</c:v>
                </c:pt>
                <c:pt idx="1">
                  <c:v>Birmingham Children's Hospital (-)</c:v>
                </c:pt>
                <c:pt idx="2">
                  <c:v>Birmingham Women's Hospital (136)</c:v>
                </c:pt>
              </c:strCache>
            </c:strRef>
          </c:cat>
          <c:val>
            <c:numRef>
              <c:f>Sheet1!$F$2:$F$4</c:f>
              <c:numCache>
                <c:formatCode>0.0;;</c:formatCode>
                <c:ptCount val="3"/>
                <c:pt idx="0">
                  <c:v>0</c:v>
                </c:pt>
                <c:pt idx="1">
                  <c:v>0</c:v>
                </c:pt>
                <c:pt idx="2">
                  <c:v>4.29848266123774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(163)</c:v>
                </c:pt>
                <c:pt idx="1">
                  <c:v>Birmingham Children's Hospital (-)</c:v>
                </c:pt>
                <c:pt idx="2">
                  <c:v>Birmingham Women's Hospital (136)</c:v>
                </c:pt>
              </c:strCache>
            </c:strRef>
          </c:cat>
          <c:val>
            <c:numRef>
              <c:f>Sheet1!$G$2:$G$4</c:f>
              <c:numCache>
                <c:formatCode>0.0;;</c:formatCode>
                <c:ptCount val="3"/>
                <c:pt idx="0">
                  <c:v>4.6467361408260066</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(163)</c:v>
                </c:pt>
                <c:pt idx="1">
                  <c:v>Birmingham Children's Hospital (-)</c:v>
                </c:pt>
                <c:pt idx="2">
                  <c:v>Birmingham Women's Hospital (136)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(163)</c:v>
                </c:pt>
                <c:pt idx="1">
                  <c:v>Birmingham Children's Hospital (-)</c:v>
                </c:pt>
                <c:pt idx="2">
                  <c:v>Birmingham Women's Hospital (136)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(163)</c:v>
                </c:pt>
                <c:pt idx="1">
                  <c:v>Birmingham Children's Hospital (-)</c:v>
                </c:pt>
                <c:pt idx="2">
                  <c:v>Birmingham Women's Hospital (136)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5.3532638591739934</c:v>
                </c:pt>
                <c:pt idx="1">
                  <c:v>0</c:v>
                </c:pt>
                <c:pt idx="2">
                  <c:v>5.70151733876226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c:v>
                </c:pt>
                <c:pt idx="1">
                  <c:v>Birmingham Children's Hospital (-)</c:v>
                </c:pt>
                <c:pt idx="2">
                  <c:v>Birmingham Women's Hospital (49)</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c:v>
                </c:pt>
                <c:pt idx="1">
                  <c:v>Birmingham Children's Hospital (-)</c:v>
                </c:pt>
                <c:pt idx="2">
                  <c:v>Birmingham Women's Hospital (49)</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c:v>
                </c:pt>
                <c:pt idx="1">
                  <c:v>Birmingham Children's Hospital (-)</c:v>
                </c:pt>
                <c:pt idx="2">
                  <c:v>Birmingham Women's Hospital (49)</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c:v>
                </c:pt>
                <c:pt idx="1">
                  <c:v>Birmingham Children's Hospital (-)</c:v>
                </c:pt>
                <c:pt idx="2">
                  <c:v>Birmingham Women's Hospital (49)</c:v>
                </c:pt>
              </c:strCache>
            </c:strRef>
          </c:cat>
          <c:val>
            <c:numRef>
              <c:f>Sheet1!$G$2:$G$4</c:f>
              <c:numCache>
                <c:formatCode>0.0;;</c:formatCode>
                <c:ptCount val="3"/>
                <c:pt idx="0">
                  <c:v>6.0620258563080638</c:v>
                </c:pt>
                <c:pt idx="1">
                  <c:v>0</c:v>
                </c:pt>
                <c:pt idx="2">
                  <c:v>5.7046894635102294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c:v>
                </c:pt>
                <c:pt idx="1">
                  <c:v>Birmingham Children's Hospital (-)</c:v>
                </c:pt>
                <c:pt idx="2">
                  <c:v>Birmingham Women's Hospital (49)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c:v>
                </c:pt>
                <c:pt idx="1">
                  <c:v>Birmingham Children's Hospital (-)</c:v>
                </c:pt>
                <c:pt idx="2">
                  <c:v>Birmingham Women's Hospital (49)</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(60)</c:v>
                </c:pt>
                <c:pt idx="1">
                  <c:v>Birmingham Children's Hospital (-)</c:v>
                </c:pt>
                <c:pt idx="2">
                  <c:v>Birmingham Women's Hospital (49)</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3.9379741436919362</c:v>
                </c:pt>
                <c:pt idx="1">
                  <c:v>0</c:v>
                </c:pt>
                <c:pt idx="2">
                  <c:v>4.2953105364897706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(246)</c:v>
                </c:pt>
                <c:pt idx="1">
                  <c:v>Birmingham Children's Hospital (-)</c:v>
                </c:pt>
                <c:pt idx="2">
                  <c:v>Birmingham Women's Hospital (218)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(246)</c:v>
                </c:pt>
                <c:pt idx="1">
                  <c:v>Birmingham Children's Hospital (-)</c:v>
                </c:pt>
                <c:pt idx="2">
                  <c:v>Birmingham Women's Hospital (218)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(246)</c:v>
                </c:pt>
                <c:pt idx="1">
                  <c:v>Birmingham Children's Hospital (-)</c:v>
                </c:pt>
                <c:pt idx="2">
                  <c:v>Birmingham Women's Hospital (218)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(246)</c:v>
                </c:pt>
                <c:pt idx="1">
                  <c:v>Birmingham Children's Hospital (-)</c:v>
                </c:pt>
                <c:pt idx="2">
                  <c:v>Birmingham Women's Hospital (218)</c:v>
                </c:pt>
              </c:strCache>
            </c:strRef>
          </c:cat>
          <c:val>
            <c:numRef>
              <c:f>Sheet1!$G$2:$G$4</c:f>
              <c:numCache>
                <c:formatCode>0.0;;</c:formatCode>
                <c:ptCount val="3"/>
                <c:pt idx="0">
                  <c:v>6.2085051385348926</c:v>
                </c:pt>
                <c:pt idx="1">
                  <c:v>0</c:v>
                </c:pt>
                <c:pt idx="2">
                  <c:v>6.0981061155502179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(246)</c:v>
                </c:pt>
                <c:pt idx="1">
                  <c:v>Birmingham Children's Hospital (-)</c:v>
                </c:pt>
                <c:pt idx="2">
                  <c:v>Birmingham Women's Hospital (218)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(246)</c:v>
                </c:pt>
                <c:pt idx="1">
                  <c:v>Birmingham Children's Hospital (-)</c:v>
                </c:pt>
                <c:pt idx="2">
                  <c:v>Birmingham Women's Hospital (218)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(246)</c:v>
                </c:pt>
                <c:pt idx="1">
                  <c:v>Birmingham Children's Hospital (-)</c:v>
                </c:pt>
                <c:pt idx="2">
                  <c:v>Birmingham Women's Hospital (218)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3.7914948614651074</c:v>
                </c:pt>
                <c:pt idx="1">
                  <c:v>0</c:v>
                </c:pt>
                <c:pt idx="2">
                  <c:v>3.9018938844497821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(236)</c:v>
                </c:pt>
                <c:pt idx="1">
                  <c:v>Birmingham Children's Hospital (-)</c:v>
                </c:pt>
                <c:pt idx="2">
                  <c:v>Birmingham Women's Hospital (209)</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(236)</c:v>
                </c:pt>
                <c:pt idx="1">
                  <c:v>Birmingham Children's Hospital (-)</c:v>
                </c:pt>
                <c:pt idx="2">
                  <c:v>Birmingham Women's Hospital (209)</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(236)</c:v>
                </c:pt>
                <c:pt idx="1">
                  <c:v>Birmingham Children's Hospital (-)</c:v>
                </c:pt>
                <c:pt idx="2">
                  <c:v>Birmingham Women's Hospital (209)</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(236)</c:v>
                </c:pt>
                <c:pt idx="1">
                  <c:v>Birmingham Children's Hospital (-)</c:v>
                </c:pt>
                <c:pt idx="2">
                  <c:v>Birmingham Women's Hospital (209)</c:v>
                </c:pt>
              </c:strCache>
            </c:strRef>
          </c:cat>
          <c:val>
            <c:numRef>
              <c:f>Sheet1!$G$2:$G$4</c:f>
              <c:numCache>
                <c:formatCode>0.0;;</c:formatCode>
                <c:ptCount val="3"/>
                <c:pt idx="0">
                  <c:v>8.3927961005360192</c:v>
                </c:pt>
                <c:pt idx="1">
                  <c:v>0</c:v>
                </c:pt>
                <c:pt idx="2">
                  <c:v>8.291225011663375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(236)</c:v>
                </c:pt>
                <c:pt idx="1">
                  <c:v>Birmingham Children's Hospital (-)</c:v>
                </c:pt>
                <c:pt idx="2">
                  <c:v>Birmingham Women's Hospital (209)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(236)</c:v>
                </c:pt>
                <c:pt idx="1">
                  <c:v>Birmingham Children's Hospital (-)</c:v>
                </c:pt>
                <c:pt idx="2">
                  <c:v>Birmingham Women's Hospital (209)</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(236)</c:v>
                </c:pt>
                <c:pt idx="1">
                  <c:v>Birmingham Children's Hospital (-)</c:v>
                </c:pt>
                <c:pt idx="2">
                  <c:v>Birmingham Women's Hospital (209)</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1.6072038994639808</c:v>
                </c:pt>
                <c:pt idx="1">
                  <c:v>0</c:v>
                </c:pt>
                <c:pt idx="2">
                  <c:v>1.708774988336625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(208)</c:v>
                </c:pt>
                <c:pt idx="1">
                  <c:v>Birmingham Children's Hospital (-)</c:v>
                </c:pt>
                <c:pt idx="2">
                  <c:v>Birmingham Women's Hospital (183)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(208)</c:v>
                </c:pt>
                <c:pt idx="1">
                  <c:v>Birmingham Children's Hospital (-)</c:v>
                </c:pt>
                <c:pt idx="2">
                  <c:v>Birmingham Women's Hospital (183)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(208)</c:v>
                </c:pt>
                <c:pt idx="1">
                  <c:v>Birmingham Children's Hospital (-)</c:v>
                </c:pt>
                <c:pt idx="2">
                  <c:v>Birmingham Women's Hospital (183)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(208)</c:v>
                </c:pt>
                <c:pt idx="1">
                  <c:v>Birmingham Children's Hospital (-)</c:v>
                </c:pt>
                <c:pt idx="2">
                  <c:v>Birmingham Women's Hospital (183)</c:v>
                </c:pt>
              </c:strCache>
            </c:strRef>
          </c:cat>
          <c:val>
            <c:numRef>
              <c:f>Sheet1!$G$2:$G$4</c:f>
              <c:numCache>
                <c:formatCode>0.0;;</c:formatCode>
                <c:ptCount val="3"/>
                <c:pt idx="0">
                  <c:v>8.339621206975826</c:v>
                </c:pt>
                <c:pt idx="1">
                  <c:v>0</c:v>
                </c:pt>
                <c:pt idx="2">
                  <c:v>8.3248170763427751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(208)</c:v>
                </c:pt>
                <c:pt idx="1">
                  <c:v>Birmingham Children's Hospital (-)</c:v>
                </c:pt>
                <c:pt idx="2">
                  <c:v>Birmingham Women's Hospital (183)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(208)</c:v>
                </c:pt>
                <c:pt idx="1">
                  <c:v>Birmingham Children's Hospital (-)</c:v>
                </c:pt>
                <c:pt idx="2">
                  <c:v>Birmingham Women's Hospital (183)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(208)</c:v>
                </c:pt>
                <c:pt idx="1">
                  <c:v>Birmingham Children's Hospital (-)</c:v>
                </c:pt>
                <c:pt idx="2">
                  <c:v>Birmingham Women's Hospital (183)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1.660378793024174</c:v>
                </c:pt>
                <c:pt idx="1">
                  <c:v>0</c:v>
                </c:pt>
                <c:pt idx="2">
                  <c:v>1.6751829236572249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(152)</c:v>
                </c:pt>
                <c:pt idx="1">
                  <c:v>Birmingham Children's Hospital (-)</c:v>
                </c:pt>
                <c:pt idx="2">
                  <c:v>Birmingham Women's Hospital (127)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(152)</c:v>
                </c:pt>
                <c:pt idx="1">
                  <c:v>Birmingham Children's Hospital (-)</c:v>
                </c:pt>
                <c:pt idx="2">
                  <c:v>Birmingham Women's Hospital (127)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(152)</c:v>
                </c:pt>
                <c:pt idx="1">
                  <c:v>Birmingham Children's Hospital (-)</c:v>
                </c:pt>
                <c:pt idx="2">
                  <c:v>Birmingham Women's Hospital (127)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(152)</c:v>
                </c:pt>
                <c:pt idx="1">
                  <c:v>Birmingham Children's Hospital (-)</c:v>
                </c:pt>
                <c:pt idx="2">
                  <c:v>Birmingham Women's Hospital (127)</c:v>
                </c:pt>
              </c:strCache>
            </c:strRef>
          </c:cat>
          <c:val>
            <c:numRef>
              <c:f>Sheet1!$G$2:$G$4</c:f>
              <c:numCache>
                <c:formatCode>0.0;;</c:formatCode>
                <c:ptCount val="3"/>
                <c:pt idx="0">
                  <c:v>5.5738241359658591</c:v>
                </c:pt>
                <c:pt idx="1">
                  <c:v>0</c:v>
                </c:pt>
                <c:pt idx="2">
                  <c:v>5.2850566992764891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(152)</c:v>
                </c:pt>
                <c:pt idx="1">
                  <c:v>Birmingham Children's Hospital (-)</c:v>
                </c:pt>
                <c:pt idx="2">
                  <c:v>Birmingham Women's Hospital (127)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(152)</c:v>
                </c:pt>
                <c:pt idx="1">
                  <c:v>Birmingham Children's Hospital (-)</c:v>
                </c:pt>
                <c:pt idx="2">
                  <c:v>Birmingham Women's Hospital (127)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(152)</c:v>
                </c:pt>
                <c:pt idx="1">
                  <c:v>Birmingham Children's Hospital (-)</c:v>
                </c:pt>
                <c:pt idx="2">
                  <c:v>Birmingham Women's Hospital (127)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4.4261758640341409</c:v>
                </c:pt>
                <c:pt idx="1">
                  <c:v>0</c:v>
                </c:pt>
                <c:pt idx="2">
                  <c:v>4.7149433007235109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(195)</c:v>
                </c:pt>
                <c:pt idx="1">
                  <c:v>Birmingham Children's Hospital (-)</c:v>
                </c:pt>
                <c:pt idx="2">
                  <c:v>Birmingham Women's Hospital (175)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(195)</c:v>
                </c:pt>
                <c:pt idx="1">
                  <c:v>Birmingham Children's Hospital (-)</c:v>
                </c:pt>
                <c:pt idx="2">
                  <c:v>Birmingham Women's Hospital (175)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(195)</c:v>
                </c:pt>
                <c:pt idx="1">
                  <c:v>Birmingham Children's Hospital (-)</c:v>
                </c:pt>
                <c:pt idx="2">
                  <c:v>Birmingham Women's Hospital (175)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(195)</c:v>
                </c:pt>
                <c:pt idx="1">
                  <c:v>Birmingham Children's Hospital (-)</c:v>
                </c:pt>
                <c:pt idx="2">
                  <c:v>Birmingham Women's Hospital (175)</c:v>
                </c:pt>
              </c:strCache>
            </c:strRef>
          </c:cat>
          <c:val>
            <c:numRef>
              <c:f>Sheet1!$G$2:$G$4</c:f>
              <c:numCache>
                <c:formatCode>0.0;;</c:formatCode>
                <c:ptCount val="3"/>
                <c:pt idx="0">
                  <c:v>3.9291305613834289</c:v>
                </c:pt>
                <c:pt idx="1">
                  <c:v>0</c:v>
                </c:pt>
                <c:pt idx="2">
                  <c:v>3.763716522672282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(195)</c:v>
                </c:pt>
                <c:pt idx="1">
                  <c:v>Birmingham Children's Hospital (-)</c:v>
                </c:pt>
                <c:pt idx="2">
                  <c:v>Birmingham Women's Hospital (175)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(195)</c:v>
                </c:pt>
                <c:pt idx="1">
                  <c:v>Birmingham Children's Hospital (-)</c:v>
                </c:pt>
                <c:pt idx="2">
                  <c:v>Birmingham Women's Hospital (175)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(195)</c:v>
                </c:pt>
                <c:pt idx="1">
                  <c:v>Birmingham Children's Hospital (-)</c:v>
                </c:pt>
                <c:pt idx="2">
                  <c:v>Birmingham Women's Hospital (175)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6.0708694386165707</c:v>
                </c:pt>
                <c:pt idx="1">
                  <c:v>0</c:v>
                </c:pt>
                <c:pt idx="2">
                  <c:v>6.236283477327718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(223)</c:v>
                </c:pt>
                <c:pt idx="1">
                  <c:v>Birmingham Children's Hospital (-)</c:v>
                </c:pt>
                <c:pt idx="2">
                  <c:v>Birmingham Women's Hospital (198)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(223)</c:v>
                </c:pt>
                <c:pt idx="1">
                  <c:v>Birmingham Children's Hospital (-)</c:v>
                </c:pt>
                <c:pt idx="2">
                  <c:v>Birmingham Women's Hospital (198)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(223)</c:v>
                </c:pt>
                <c:pt idx="1">
                  <c:v>Birmingham Children's Hospital (-)</c:v>
                </c:pt>
                <c:pt idx="2">
                  <c:v>Birmingham Women's Hospital (198)</c:v>
                </c:pt>
              </c:strCache>
            </c:strRef>
          </c:cat>
          <c:val>
            <c:numRef>
              <c:f>Sheet1!$F$2:$F$4</c:f>
              <c:numCache>
                <c:formatCode>0.0;;</c:formatCode>
                <c:ptCount val="3"/>
                <c:pt idx="0">
                  <c:v>5.5347679857679966</c:v>
                </c:pt>
                <c:pt idx="1">
                  <c:v>0</c:v>
                </c:pt>
                <c:pt idx="2">
                  <c:v>5.366794724950867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(223)</c:v>
                </c:pt>
                <c:pt idx="1">
                  <c:v>Birmingham Children's Hospital (-)</c:v>
                </c:pt>
                <c:pt idx="2">
                  <c:v>Birmingham Women's Hospital (198)</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(223)</c:v>
                </c:pt>
                <c:pt idx="1">
                  <c:v>Birmingham Children's Hospital (-)</c:v>
                </c:pt>
                <c:pt idx="2">
                  <c:v>Birmingham Women's Hospital (198)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(223)</c:v>
                </c:pt>
                <c:pt idx="1">
                  <c:v>Birmingham Children's Hospital (-)</c:v>
                </c:pt>
                <c:pt idx="2">
                  <c:v>Birmingham Women's Hospital (198)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(223)</c:v>
                </c:pt>
                <c:pt idx="1">
                  <c:v>Birmingham Children's Hospital (-)</c:v>
                </c:pt>
                <c:pt idx="2">
                  <c:v>Birmingham Women's Hospital (198)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4.4652320142320034</c:v>
                </c:pt>
                <c:pt idx="1">
                  <c:v>0</c:v>
                </c:pt>
                <c:pt idx="2">
                  <c:v>4.633205275049133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(235)</c:v>
                </c:pt>
                <c:pt idx="1">
                  <c:v>Birmingham Children's Hospital (-)</c:v>
                </c:pt>
                <c:pt idx="2">
                  <c:v>Birmingham Women's Hospital (210)</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(235)</c:v>
                </c:pt>
                <c:pt idx="1">
                  <c:v>Birmingham Children's Hospital (-)</c:v>
                </c:pt>
                <c:pt idx="2">
                  <c:v>Birmingham Women's Hospital (210)</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(235)</c:v>
                </c:pt>
                <c:pt idx="1">
                  <c:v>Birmingham Children's Hospital (-)</c:v>
                </c:pt>
                <c:pt idx="2">
                  <c:v>Birmingham Women's Hospital (210)</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(235)</c:v>
                </c:pt>
                <c:pt idx="1">
                  <c:v>Birmingham Children's Hospital (-)</c:v>
                </c:pt>
                <c:pt idx="2">
                  <c:v>Birmingham Women's Hospital (210)</c:v>
                </c:pt>
              </c:strCache>
            </c:strRef>
          </c:cat>
          <c:val>
            <c:numRef>
              <c:f>Sheet1!$G$2:$G$4</c:f>
              <c:numCache>
                <c:formatCode>0.0;;</c:formatCode>
                <c:ptCount val="3"/>
                <c:pt idx="0">
                  <c:v>8.2119422596512468</c:v>
                </c:pt>
                <c:pt idx="1">
                  <c:v>0</c:v>
                </c:pt>
                <c:pt idx="2">
                  <c:v>8.1398466622871783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(235)</c:v>
                </c:pt>
                <c:pt idx="1">
                  <c:v>Birmingham Children's Hospital (-)</c:v>
                </c:pt>
                <c:pt idx="2">
                  <c:v>Birmingham Women's Hospital (210)</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(235)</c:v>
                </c:pt>
                <c:pt idx="1">
                  <c:v>Birmingham Children's Hospital (-)</c:v>
                </c:pt>
                <c:pt idx="2">
                  <c:v>Birmingham Women's Hospital (210)</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(235)</c:v>
                </c:pt>
                <c:pt idx="1">
                  <c:v>Birmingham Children's Hospital (-)</c:v>
                </c:pt>
                <c:pt idx="2">
                  <c:v>Birmingham Women's Hospital (210)</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1.7880577403487532</c:v>
                </c:pt>
                <c:pt idx="1">
                  <c:v>0</c:v>
                </c:pt>
                <c:pt idx="2">
                  <c:v>1.8601533377128217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(93)</c:v>
                </c:pt>
                <c:pt idx="1">
                  <c:v>Birmingham Children's Hospital (-)</c:v>
                </c:pt>
                <c:pt idx="2">
                  <c:v>Birmingham Women's Hospital (81)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(93)</c:v>
                </c:pt>
                <c:pt idx="1">
                  <c:v>Birmingham Children's Hospital (-)</c:v>
                </c:pt>
                <c:pt idx="2">
                  <c:v>Birmingham Women's Hospital (81)</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(93)</c:v>
                </c:pt>
                <c:pt idx="1">
                  <c:v>Birmingham Children's Hospital (-)</c:v>
                </c:pt>
                <c:pt idx="2">
                  <c:v>Birmingham Women's Hospital (81)</c:v>
                </c:pt>
              </c:strCache>
            </c:strRef>
          </c:cat>
          <c:val>
            <c:numRef>
              <c:f>Sheet1!$F$2:$F$4</c:f>
              <c:numCache>
                <c:formatCode>0.0;;</c:formatCode>
                <c:ptCount val="3"/>
                <c:pt idx="0">
                  <c:v>0</c:v>
                </c:pt>
                <c:pt idx="1">
                  <c:v>0</c:v>
                </c:pt>
                <c:pt idx="2">
                  <c:v>5.7949520769454326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(93)</c:v>
                </c:pt>
                <c:pt idx="1">
                  <c:v>Birmingham Children's Hospital (-)</c:v>
                </c:pt>
                <c:pt idx="2">
                  <c:v>Birmingham Women's Hospital (81)</c:v>
                </c:pt>
              </c:strCache>
            </c:strRef>
          </c:cat>
          <c:val>
            <c:numRef>
              <c:f>Sheet1!$G$2:$G$4</c:f>
              <c:numCache>
                <c:formatCode>0.0;;</c:formatCode>
                <c:ptCount val="3"/>
                <c:pt idx="0">
                  <c:v>6.0078779216779763</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(93)</c:v>
                </c:pt>
                <c:pt idx="1">
                  <c:v>Birmingham Children's Hospital (-)</c:v>
                </c:pt>
                <c:pt idx="2">
                  <c:v>Birmingham Women's Hospital (81)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(93)</c:v>
                </c:pt>
                <c:pt idx="1">
                  <c:v>Birmingham Children's Hospital (-)</c:v>
                </c:pt>
                <c:pt idx="2">
                  <c:v>Birmingham Women's Hospital (81)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(93)</c:v>
                </c:pt>
                <c:pt idx="1">
                  <c:v>Birmingham Children's Hospital (-)</c:v>
                </c:pt>
                <c:pt idx="2">
                  <c:v>Birmingham Women's Hospital (81)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3.9921220783220237</c:v>
                </c:pt>
                <c:pt idx="1">
                  <c:v>0</c:v>
                </c:pt>
                <c:pt idx="2">
                  <c:v>4.2050479230545674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(141)</c:v>
                </c:pt>
                <c:pt idx="1">
                  <c:v>Birmingham Children's Hospital (-)</c:v>
                </c:pt>
                <c:pt idx="2">
                  <c:v>Birmingham Women's Hospital (124)</c:v>
                </c:pt>
              </c:strCache>
            </c:strRef>
          </c:cat>
          <c:val>
            <c:numRef>
              <c:f>Sheet1!$D$2:$D$4</c:f>
              <c:numCache>
                <c:formatCode>0.0;;</c:formatCode>
                <c:ptCount val="3"/>
                <c:pt idx="0">
                  <c:v>3.5158176699608088</c:v>
                </c:pt>
                <c:pt idx="1">
                  <c:v>0</c:v>
                </c:pt>
                <c:pt idx="2">
                  <c:v>3.3172148696582049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(141)</c:v>
                </c:pt>
                <c:pt idx="1">
                  <c:v>Birmingham Children's Hospital (-)</c:v>
                </c:pt>
                <c:pt idx="2">
                  <c:v>Birmingham Women's Hospital (124)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(141)</c:v>
                </c:pt>
                <c:pt idx="1">
                  <c:v>Birmingham Children's Hospital (-)</c:v>
                </c:pt>
                <c:pt idx="2">
                  <c:v>Birmingham Women's Hospital (124)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(141)</c:v>
                </c:pt>
                <c:pt idx="1">
                  <c:v>Birmingham Children's Hospital (-)</c:v>
                </c:pt>
                <c:pt idx="2">
                  <c:v>Birmingham Women's Hospital (124)</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(141)</c:v>
                </c:pt>
                <c:pt idx="1">
                  <c:v>Birmingham Children's Hospital (-)</c:v>
                </c:pt>
                <c:pt idx="2">
                  <c:v>Birmingham Women's Hospital (124)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(141)</c:v>
                </c:pt>
                <c:pt idx="1">
                  <c:v>Birmingham Children's Hospital (-)</c:v>
                </c:pt>
                <c:pt idx="2">
                  <c:v>Birmingham Women's Hospital (124)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(141)</c:v>
                </c:pt>
                <c:pt idx="1">
                  <c:v>Birmingham Children's Hospital (-)</c:v>
                </c:pt>
                <c:pt idx="2">
                  <c:v>Birmingham Women's Hospital (124)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6.4841823300391912</c:v>
                </c:pt>
                <c:pt idx="1">
                  <c:v>0</c:v>
                </c:pt>
                <c:pt idx="2">
                  <c:v>6.6827851303417951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(245)</c:v>
                </c:pt>
                <c:pt idx="1">
                  <c:v>Birmingham Children's Hospital (-)</c:v>
                </c:pt>
                <c:pt idx="2">
                  <c:v>Birmingham Women's Hospital (217)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(245)</c:v>
                </c:pt>
                <c:pt idx="1">
                  <c:v>Birmingham Children's Hospital (-)</c:v>
                </c:pt>
                <c:pt idx="2">
                  <c:v>Birmingham Women's Hospital (217)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(245)</c:v>
                </c:pt>
                <c:pt idx="1">
                  <c:v>Birmingham Children's Hospital (-)</c:v>
                </c:pt>
                <c:pt idx="2">
                  <c:v>Birmingham Women's Hospital (217)</c:v>
                </c:pt>
              </c:strCache>
            </c:strRef>
          </c:cat>
          <c:val>
            <c:numRef>
              <c:f>Sheet1!$F$2:$F$4</c:f>
              <c:numCache>
                <c:formatCode>0.0;;</c:formatCode>
                <c:ptCount val="3"/>
                <c:pt idx="0">
                  <c:v>0</c:v>
                </c:pt>
                <c:pt idx="1">
                  <c:v>0</c:v>
                </c:pt>
                <c:pt idx="2">
                  <c:v>8.4091926453452999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(245)</c:v>
                </c:pt>
                <c:pt idx="1">
                  <c:v>Birmingham Children's Hospital (-)</c:v>
                </c:pt>
                <c:pt idx="2">
                  <c:v>Birmingham Women's Hospital (217)</c:v>
                </c:pt>
              </c:strCache>
            </c:strRef>
          </c:cat>
          <c:val>
            <c:numRef>
              <c:f>Sheet1!$G$2:$G$4</c:f>
              <c:numCache>
                <c:formatCode>0.0;;</c:formatCode>
                <c:ptCount val="3"/>
                <c:pt idx="0">
                  <c:v>8.4796433121169841</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(245)</c:v>
                </c:pt>
                <c:pt idx="1">
                  <c:v>Birmingham Children's Hospital (-)</c:v>
                </c:pt>
                <c:pt idx="2">
                  <c:v>Birmingham Women's Hospital (217)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(245)</c:v>
                </c:pt>
                <c:pt idx="1">
                  <c:v>Birmingham Children's Hospital (-)</c:v>
                </c:pt>
                <c:pt idx="2">
                  <c:v>Birmingham Women's Hospital (217)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(245)</c:v>
                </c:pt>
                <c:pt idx="1">
                  <c:v>Birmingham Children's Hospital (-)</c:v>
                </c:pt>
                <c:pt idx="2">
                  <c:v>Birmingham Women's Hospital (217)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1.5203566878830159</c:v>
                </c:pt>
                <c:pt idx="1">
                  <c:v>0</c:v>
                </c:pt>
                <c:pt idx="2">
                  <c:v>1.5908073546547001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(244)</c:v>
                </c:pt>
                <c:pt idx="1">
                  <c:v>Birmingham Children's Hospital (-)</c:v>
                </c:pt>
                <c:pt idx="2">
                  <c:v>Birmingham Women's Hospital (217)</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(244)</c:v>
                </c:pt>
                <c:pt idx="1">
                  <c:v>Birmingham Children's Hospital (-)</c:v>
                </c:pt>
                <c:pt idx="2">
                  <c:v>Birmingham Women's Hospital (217)</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(244)</c:v>
                </c:pt>
                <c:pt idx="1">
                  <c:v>Birmingham Children's Hospital (-)</c:v>
                </c:pt>
                <c:pt idx="2">
                  <c:v>Birmingham Women's Hospital (217)</c:v>
                </c:pt>
              </c:strCache>
            </c:strRef>
          </c:cat>
          <c:val>
            <c:numRef>
              <c:f>Sheet1!$F$2:$F$4</c:f>
              <c:numCache>
                <c:formatCode>0.0;;</c:formatCode>
                <c:ptCount val="3"/>
                <c:pt idx="0">
                  <c:v>0</c:v>
                </c:pt>
                <c:pt idx="1">
                  <c:v>0</c:v>
                </c:pt>
                <c:pt idx="2">
                  <c:v>8.523219806303489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(244)</c:v>
                </c:pt>
                <c:pt idx="1">
                  <c:v>Birmingham Children's Hospital (-)</c:v>
                </c:pt>
                <c:pt idx="2">
                  <c:v>Birmingham Women's Hospital (217)</c:v>
                </c:pt>
              </c:strCache>
            </c:strRef>
          </c:cat>
          <c:val>
            <c:numRef>
              <c:f>Sheet1!$G$2:$G$4</c:f>
              <c:numCache>
                <c:formatCode>0.0;;</c:formatCode>
                <c:ptCount val="3"/>
                <c:pt idx="0">
                  <c:v>8.5818081319779012</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(244)</c:v>
                </c:pt>
                <c:pt idx="1">
                  <c:v>Birmingham Children's Hospital (-)</c:v>
                </c:pt>
                <c:pt idx="2">
                  <c:v>Birmingham Women's Hospital (217)</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(244)</c:v>
                </c:pt>
                <c:pt idx="1">
                  <c:v>Birmingham Children's Hospital (-)</c:v>
                </c:pt>
                <c:pt idx="2">
                  <c:v>Birmingham Women's Hospital (217)</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(244)</c:v>
                </c:pt>
                <c:pt idx="1">
                  <c:v>Birmingham Children's Hospital (-)</c:v>
                </c:pt>
                <c:pt idx="2">
                  <c:v>Birmingham Women's Hospital (217)</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1.4181918680220988</c:v>
                </c:pt>
                <c:pt idx="1">
                  <c:v>0</c:v>
                </c:pt>
                <c:pt idx="2">
                  <c:v>1.476780193696511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(245)</c:v>
                </c:pt>
                <c:pt idx="1">
                  <c:v>Birmingham Children's Hospital (-)</c:v>
                </c:pt>
                <c:pt idx="2">
                  <c:v>Birmingham Women's Hospital (217)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(245)</c:v>
                </c:pt>
                <c:pt idx="1">
                  <c:v>Birmingham Children's Hospital (-)</c:v>
                </c:pt>
                <c:pt idx="2">
                  <c:v>Birmingham Women's Hospital (217)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(245)</c:v>
                </c:pt>
                <c:pt idx="1">
                  <c:v>Birmingham Children's Hospital (-)</c:v>
                </c:pt>
                <c:pt idx="2">
                  <c:v>Birmingham Women's Hospital (217)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(245)</c:v>
                </c:pt>
                <c:pt idx="1">
                  <c:v>Birmingham Children's Hospital (-)</c:v>
                </c:pt>
                <c:pt idx="2">
                  <c:v>Birmingham Women's Hospital (217)</c:v>
                </c:pt>
              </c:strCache>
            </c:strRef>
          </c:cat>
          <c:val>
            <c:numRef>
              <c:f>Sheet1!$G$2:$G$4</c:f>
              <c:numCache>
                <c:formatCode>0.0;;</c:formatCode>
                <c:ptCount val="3"/>
                <c:pt idx="0">
                  <c:v>7.9726759511200287</c:v>
                </c:pt>
                <c:pt idx="1">
                  <c:v>0</c:v>
                </c:pt>
                <c:pt idx="2">
                  <c:v>7.9279667102386044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(245)</c:v>
                </c:pt>
                <c:pt idx="1">
                  <c:v>Birmingham Children's Hospital (-)</c:v>
                </c:pt>
                <c:pt idx="2">
                  <c:v>Birmingham Women's Hospital (217)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(245)</c:v>
                </c:pt>
                <c:pt idx="1">
                  <c:v>Birmingham Children's Hospital (-)</c:v>
                </c:pt>
                <c:pt idx="2">
                  <c:v>Birmingham Women's Hospital (217)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(245)</c:v>
                </c:pt>
                <c:pt idx="1">
                  <c:v>Birmingham Children's Hospital (-)</c:v>
                </c:pt>
                <c:pt idx="2">
                  <c:v>Birmingham Women's Hospital (217)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2.0273240488799713</c:v>
                </c:pt>
                <c:pt idx="1">
                  <c:v>0</c:v>
                </c:pt>
                <c:pt idx="2">
                  <c:v>2.0720332897613956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5.5861119813537066</c:v>
                </c:pt>
                <c:pt idx="1">
                  <c:v>5.4970980072804059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6.9775394034304492</c:v>
                </c:pt>
                <c:pt idx="1">
                  <c:v>6.9753344086586484</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3">
                  <c:v>8.4872178391851616</c:v>
                </c:pt>
                <c:pt idx="4">
                  <c:v>7.3523567834577301</c:v>
                </c:pt>
                <c:pt idx="5">
                  <c:v>8.4632628747816767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7.2042212476603043</c:v>
                </c:pt>
                <c:pt idx="1">
                  <c:v>7.6144726437337757</c:v>
                </c:pt>
                <c:pt idx="2">
                  <c:v>7.5964371678126259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8.3294549522802654</c:v>
                </c:pt>
                <c:pt idx="1">
                  <c:v>9.1814827088531263</c:v>
                </c:pt>
                <c:pt idx="2">
                  <c:v>9.5300777918237625</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8.5296298374166124</c:v>
                </c:pt>
                <c:pt idx="1">
                  <c:v>8.7974691919862789</c:v>
                </c:pt>
                <c:pt idx="2">
                  <c:v>8.1915004749674498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8.9395782274741524</c:v>
                </c:pt>
                <c:pt idx="1">
                  <c:v>8.6219146520465504</c:v>
                </c:pt>
                <c:pt idx="2">
                  <c:v>8.4316773741408131</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4.0668232335266046</c:v>
                </c:pt>
                <c:pt idx="1">
                  <c:v>3.732311167404279</c:v>
                </c:pt>
                <c:pt idx="2">
                  <c:v>3.670821496864852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3">
                  <c:v>8.8773340765756821</c:v>
                </c:pt>
                <c:pt idx="4">
                  <c:v>8.7364749562399595</c:v>
                </c:pt>
                <c:pt idx="5">
                  <c:v>8.5172282713418763</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3">
                  <c:v>7.1988936990554482</c:v>
                </c:pt>
                <c:pt idx="4">
                  <c:v>7.9881967164275727</c:v>
                </c:pt>
                <c:pt idx="5">
                  <c:v>6.9810265442420674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3">
                  <c:v>8.5987512991371897</c:v>
                </c:pt>
                <c:pt idx="4">
                  <c:v>9.1410183025965708</c:v>
                </c:pt>
                <c:pt idx="5">
                  <c:v>8.4657479340500821</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8.8603244108401817</c:v>
                </c:pt>
                <c:pt idx="1">
                  <c:v>7.6194423897344299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4.9935877941656681</c:v>
                </c:pt>
                <c:pt idx="1">
                  <c:v>4.9878586045868136</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3">
                  <c:v>8.6461456737491744</c:v>
                </c:pt>
                <c:pt idx="4">
                  <c:v>9.5806551422081512</c:v>
                </c:pt>
                <c:pt idx="5">
                  <c:v>9.2917340889493865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3">
                  <c:v>8.7140588886742254</c:v>
                </c:pt>
                <c:pt idx="4">
                  <c:v>8.6475017117493085</c:v>
                </c:pt>
                <c:pt idx="5">
                  <c:v>8.9379808385849078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3">
                  <c:v>8.6384933467176985</c:v>
                </c:pt>
                <c:pt idx="4">
                  <c:v>8.7594250446457682</c:v>
                </c:pt>
                <c:pt idx="5">
                  <c:v>9.3689308280315622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3">
                  <c:v>8.4935771678046041</c:v>
                </c:pt>
                <c:pt idx="4">
                  <c:v>9.1798277444499909</c:v>
                </c:pt>
                <c:pt idx="5">
                  <c:v>8.769977146098924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3">
                  <c:v>8.6384130816493734</c:v>
                </c:pt>
                <c:pt idx="4">
                  <c:v>8.5222463420550216</c:v>
                </c:pt>
                <c:pt idx="5">
                  <c:v>8.5647573177026146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3">
                  <c:v>8.494582726629103</c:v>
                </c:pt>
                <c:pt idx="4">
                  <c:v>9.1575579781142338</c:v>
                </c:pt>
                <c:pt idx="5">
                  <c:v>8.3718749898265532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3">
                  <c:v>8.7765623538611273</c:v>
                </c:pt>
                <c:pt idx="4">
                  <c:v>8.9189887629120541</c:v>
                </c:pt>
                <c:pt idx="5">
                  <c:v>8.3281088036172122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3">
                  <c:v>8.1644873539942111</c:v>
                </c:pt>
                <c:pt idx="4">
                  <c:v>7.8292555779670936</c:v>
                </c:pt>
                <c:pt idx="5">
                  <c:v>7.1284148595338799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3">
                  <c:v>7.4541395776644839</c:v>
                </c:pt>
                <c:pt idx="4">
                  <c:v>7.8172043723745732</c:v>
                </c:pt>
                <c:pt idx="5">
                  <c:v>7.0094199170814111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3">
                  <c:v>7.5997258091324831</c:v>
                </c:pt>
                <c:pt idx="4">
                  <c:v>7.5830883460548124</c:v>
                </c:pt>
                <c:pt idx="5">
                  <c:v>7.2579083526225281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3">
                  <c:v>8.4874312382910908</c:v>
                </c:pt>
                <c:pt idx="4">
                  <c:v>8.7822903622549404</c:v>
                </c:pt>
                <c:pt idx="5">
                  <c:v>8.892026030191154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3">
                  <c:v>7.0555094646447509</c:v>
                </c:pt>
                <c:pt idx="4">
                  <c:v>8.0482993010233947</c:v>
                </c:pt>
                <c:pt idx="5">
                  <c:v>6.7659312934838738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3">
                  <c:v>9.1496449690846688</c:v>
                </c:pt>
                <c:pt idx="4">
                  <c:v>9.6634748377813739</c:v>
                </c:pt>
                <c:pt idx="5">
                  <c:v>9.313496150441118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3">
                  <c:v>8.0105109019939889</c:v>
                </c:pt>
                <c:pt idx="4">
                  <c:v>8.8570855099616335</c:v>
                </c:pt>
                <c:pt idx="5">
                  <c:v>8.2827619947007083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3">
                  <c:v>7.9480425527627947</c:v>
                </c:pt>
                <c:pt idx="4">
                  <c:v>8.6630623183797173</c:v>
                </c:pt>
                <c:pt idx="5">
                  <c:v>7.7491730221814779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3">
                  <c:v>6.8082986913268337</c:v>
                </c:pt>
                <c:pt idx="4">
                  <c:v>7.6107316644367637</c:v>
                </c:pt>
                <c:pt idx="5">
                  <c:v>6.2803650944267684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3">
                  <c:v>8.2343201170710536</c:v>
                </c:pt>
                <c:pt idx="4">
                  <c:v>5.7878493840641649</c:v>
                </c:pt>
                <c:pt idx="5">
                  <c:v>6.0620258563080638</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3">
                  <c:v>7.281953496468879</c:v>
                </c:pt>
                <c:pt idx="4">
                  <c:v>7.5674691598979047</c:v>
                </c:pt>
                <c:pt idx="5">
                  <c:v>6.2085051385348926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3">
                  <c:v>8.0695354444122973</c:v>
                </c:pt>
                <c:pt idx="4">
                  <c:v>8.7162928369579671</c:v>
                </c:pt>
                <c:pt idx="5">
                  <c:v>8.3927961005360192</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2">
                  <c:v>9.3326622027999218</c:v>
                </c:pt>
                <c:pt idx="3">
                  <c:v>8.5117563876720936</c:v>
                </c:pt>
                <c:pt idx="4">
                  <c:v>8.339621206975826</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3">
                  <c:v>4.1649498240049541</c:v>
                </c:pt>
                <c:pt idx="4">
                  <c:v>4.2245960456700837</c:v>
                </c:pt>
                <c:pt idx="5">
                  <c:v>3.9291305613834289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3">
                  <c:v>5.554131135658908</c:v>
                </c:pt>
                <c:pt idx="4">
                  <c:v>6.2174821987339692</c:v>
                </c:pt>
                <c:pt idx="5">
                  <c:v>5.5347679857679966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3">
                  <c:v>8.180538683704329</c:v>
                </c:pt>
                <c:pt idx="4">
                  <c:v>9.3537710287838784</c:v>
                </c:pt>
                <c:pt idx="5">
                  <c:v>8.2119422596512468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3">
                  <c:v>4.6565989102036518</c:v>
                </c:pt>
                <c:pt idx="4">
                  <c:v>8.0888639345899147</c:v>
                </c:pt>
                <c:pt idx="5">
                  <c:v>6.0078779216779763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4.9514352088637397</c:v>
                </c:pt>
                <c:pt idx="1">
                  <c:v>3.5158176699608088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8.5945235332064573</c:v>
                </c:pt>
                <c:pt idx="1">
                  <c:v>8.7613831505518807</c:v>
                </c:pt>
                <c:pt idx="2">
                  <c:v>8.4796433121169841</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3">
                  <c:v>8.6960169577540825</c:v>
                </c:pt>
                <c:pt idx="4">
                  <c:v>9.3336726243905961</c:v>
                </c:pt>
                <c:pt idx="5">
                  <c:v>8.5818081319779012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3">
                  <c:v>7.7798090017074788</c:v>
                </c:pt>
                <c:pt idx="4">
                  <c:v>8.603404762451758</c:v>
                </c:pt>
                <c:pt idx="5">
                  <c:v>7.9726759511200287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4393832"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RQ3 | Birmingham Women's and Children's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4393832"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RQ3 | Birmingham Women's and Children's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RQ3 | Birmingham Women's and Children's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886397"/>
          </a:xfrm>
        </p:spPr>
        <p:txBody>
          <a:bodyPr/>
          <a:lstStyle/>
          <a:p>
            <a:r>
              <a:rPr lang="en-GB" sz="3200">
                <a:latin typeface="Arial" panose="020B0604020202020204" pitchFamily="34" charset="0"/>
                <a:cs typeface="Arial" panose="020B0604020202020204" pitchFamily="34" charset="0"/>
              </a:rPr>
              <a:t>Birmingham Women's and Children's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2</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760522658"/>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3217665370"/>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62%</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36%</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691</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246</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19%</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37%</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81%</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2201336851"/>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1260008082"/>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2311824038"/>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1929295377"/>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238038819"/>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303953620"/>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q43. After leaving the hospital, did you get enough support from health or social care services to help you recover or manage your condition?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q34. Did hospital staff discuss with you whether you would need any additional equipment in your home, or any changes to your home,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q42. Did hospital staff discuss with you whether you may need any further health or social care services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1025305133"/>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1577106214"/>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q7_2. Were you ever prevented from sleeping at night by any of the following? Noise from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q7_1. Were you ever prevented from sleeping at night by any of the following? Noise from other patients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q28_4 Thinking about your care and treatment, did hospital staff take into account the following individual needs? Accessibility needs (e.g. mobility needs, room adaptations)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66391740"/>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Birmingham Women's and Children's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691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Birmingham Women's and Children's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246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Wait to get a bed:</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The wait to get a bed on a ward after arrival</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being prevented from sleeping at night due to noise from staff</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Religious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lang="en-GB" sz="1250">
                <a:solidFill>
                  <a:prstClr val="black"/>
                </a:solidFill>
                <a:latin typeface="Arial"/>
              </a:rPr>
              <a:t> </a:t>
            </a:r>
            <a:r>
              <a:rPr lang="en-GB" sz="1250" b="0">
                <a:solidFill>
                  <a:prstClr val="black"/>
                </a:solidFill>
                <a:latin typeface="Arial"/>
              </a:rPr>
              <a:t>Patients being prevented from sleeping at night due to noise from other patients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Accessibility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getting enough support to recover/manage condition after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Dietary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lang="en-GB" sz="1250" b="0" noProof="0">
                <a:solidFill>
                  <a:prstClr val="black"/>
                </a:solidFill>
                <a:latin typeface="Arial"/>
              </a:rPr>
              <a:t>Staff discussing with patient whether they would need any additional equipment in their home after leaving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Staff discussing with patients whether patients may need further health/social care services after leaving</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Staff taking into account patients' individual needs: Mental health needs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370164136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4860888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407073787"/>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63442893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3307978420"/>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1418419476"/>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428782319"/>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167906864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371650778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9458901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3976866688"/>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214669587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853485637"/>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41999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3375199727"/>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3376175052"/>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2470202993"/>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3603992920"/>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109855148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1158539201"/>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64193064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266323783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88671629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3918359239"/>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137103705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1151037316"/>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123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4089992194"/>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1165021096"/>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1810760408"/>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2180413776"/>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43495721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12143257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12816339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2013602092"/>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214231409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2447790688"/>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2725017226"/>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2753046137"/>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70532245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357915113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97570956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3460249627"/>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77255350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279766338"/>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1506265858"/>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756429781"/>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1837069246"/>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380579929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120825234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85292916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2281707466"/>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Somewhat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249974538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120887430"/>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2594891271"/>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4110176582"/>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633534513"/>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4036115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949137603"/>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136425233"/>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244950680"/>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488313271"/>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68048006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14046837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4058813669"/>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107360273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2367023576"/>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3539678022"/>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2597050403"/>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3113247198"/>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392890855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1678496777"/>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345465454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1436773145"/>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42133861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7960602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3974365134"/>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No section score due to low number of responses</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212605661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2319494773"/>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3757561823"/>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2814167546"/>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337388636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80682768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664036848"/>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47238640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1562405539"/>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1705035054"/>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3605869375"/>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399197267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1174037143"/>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16423484"/>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312080571"/>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2227573310"/>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133710165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1282618410"/>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847598217"/>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2071757238"/>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3728018632"/>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369633244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1478412420"/>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E87722"/>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Much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213294409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76680551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1336644629"/>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299057682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3597013688"/>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322719673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394750882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90838450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2522941782"/>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408159735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3776718224"/>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294668678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368003155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492782762"/>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37039854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3000252713"/>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4047470621"/>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346791322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18405343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323051206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314619638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1510746250"/>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77996890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192028803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280347801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336843086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124656898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328546272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313022123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81309706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329318610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255532464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320523623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254563055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348943756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145275765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203845812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207276349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408030871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190133086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402740732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235361447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49286450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417844246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237236257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51432046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316456348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228384873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139161446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241158347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44588371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105407472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313055342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384826421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295813041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137722437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176237059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332940236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153620061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375165876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146082970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320219238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299817954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399834841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386661722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379786262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102029399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3049423063"/>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50448740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299621236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3081643757"/>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238;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183</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239;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3353131193"/>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3959690279"/>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7534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939367169"/>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243</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191746609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85284351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318;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244</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318;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2699186181"/>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2462294569"/>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199693988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2950546207"/>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156913754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3303844336"/>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318;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244</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318;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294460635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391105880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318;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244</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3122241581"/>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3637700796"/>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450707975"/>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215;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227824633"/>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222735642"/>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308016007"/>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170;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128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314235537"/>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107;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93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4058357957"/>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1800951930"/>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3820981111"/>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133;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123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53139065"/>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290;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733501566"/>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81731750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70246282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4387709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295;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239</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472226549"/>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84632201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06294783"/>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23460712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84050682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34626532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297;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240</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020186142"/>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09174512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5801743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18113805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245</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635773335"/>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15900169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2855230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286;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67158249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013163192"/>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02553234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86566666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041920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290;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273;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52383219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13472024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56269267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26759724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296;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285;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80118162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61720634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28034986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291;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286;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428026758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610610478"/>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2396966890"/>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1697715146"/>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89659709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95407325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299;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511246950"/>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4166057719"/>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67;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65;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5147434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6726576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305;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52073693"/>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1284795613"/>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25779596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272;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256;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26029851"/>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12722683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87397895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224;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227;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195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09451783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284;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275;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63320846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33062580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89900695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293;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76954968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106;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93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822068222"/>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212369260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3375618249"/>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72108007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320;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30395217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213826002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299843359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86345618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28516576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309440244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Q7_2. Were you ever prevented from sleeping at night by any of the following? Noise from staff</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2669127038"/>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Q5. How long do you feel you had to wait to get to a bed on a ward, after you arrived at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1875019224"/>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Q28_4. Thinking about your care and treatment, did hospital staff take into account the following individual needs? Accessibility needs (e.g. mobility needs, room adaptations)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688180277"/>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 How would you rate the quality of information you were given, while you were on the waiting list to be admitted to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Q9. Did you get enough help from staff to wash or keep yourself clean?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Q24. Did you feel able to talk to members of hospital staff about your worries and fears?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Q40. Before you left the hospital, did you know what would happen next with your care?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3506315665"/>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 How did you feel about the length of time you were on the waiting list before your admission to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73654620"/>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Q43. After leaving the hospital, did you get enough support from health or social care services to help you recover or manage your condition?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16471</Words>
  <Application>Microsoft Office PowerPoint</Application>
  <PresentationFormat>Widescreen</PresentationFormat>
  <Paragraphs>2135</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Birmingham Women's and Children's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2026-09-03T14:31:12Z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